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1"/>
  </p:notesMasterIdLst>
  <p:sldIdLst>
    <p:sldId id="256" r:id="rId2"/>
    <p:sldId id="261" r:id="rId3"/>
    <p:sldId id="257" r:id="rId4"/>
    <p:sldId id="259" r:id="rId5"/>
    <p:sldId id="258" r:id="rId6"/>
    <p:sldId id="260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8" autoAdjust="0"/>
    <p:restoredTop sz="94660"/>
  </p:normalViewPr>
  <p:slideViewPr>
    <p:cSldViewPr>
      <p:cViewPr varScale="1">
        <p:scale>
          <a:sx n="48" d="100"/>
          <a:sy n="48" d="100"/>
        </p:scale>
        <p:origin x="48" y="3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50" d="100"/>
          <a:sy n="50" d="100"/>
        </p:scale>
        <p:origin x="-127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1F167C2A-DC6F-42A2-8F4F-B4EB330476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C5AE8-3459-48CA-B6DA-6D51522470AA}" type="slidenum">
              <a:rPr lang="en-US"/>
              <a:pPr/>
              <a:t>4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sure to discuss the kids activities.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F6DCF59-476B-4F90-9CE5-05A4A59860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34799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41D6-5A5A-4EB0-A9AD-828D766B74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447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D10A7-0969-455F-86DB-8264C15C88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04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78BDE-F0EB-4095-8C42-15B62D4081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38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31A20-4623-4A8E-B5DB-E8E16A8AE0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7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4EAE9F0-5EA1-40E0-9926-E725E5C63F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011403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D273-80CC-4991-A1C7-E67B89B1DD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636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FEB46-3164-427D-865C-D63279236F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899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C2AB2-7ED3-4FEE-8A9E-8EC6D75988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30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B9FE5-786F-4BDE-9936-12D4989644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1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DB089B6E-66A2-42DD-88DA-E7A13DC25E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23183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A598B14E-D951-432E-9364-56DBAF9F78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13943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F847C72-A85C-470D-A2EB-BF390FFA2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29414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 eaLnBrk="0" hangingPunct="0">
              <a:spcBef>
                <a:spcPct val="50000"/>
              </a:spcBef>
            </a:pPr>
            <a:r>
              <a:rPr lang="en-US" sz="6600">
                <a:latin typeface="Monotype Corsiva" pitchFamily="66" charset="0"/>
              </a:rPr>
              <a:t>Sandy Beach Resort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86000" y="4267200"/>
            <a:ext cx="487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Your</a:t>
            </a:r>
            <a:r>
              <a:rPr lang="en-US">
                <a:latin typeface="Monotype Corsiva" pitchFamily="66" charset="0"/>
              </a:rPr>
              <a:t> 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Island</a:t>
            </a:r>
            <a:r>
              <a:rPr lang="en-US">
                <a:latin typeface="Monotype Corsiva" pitchFamily="66" charset="0"/>
              </a:rPr>
              <a:t> 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Paradise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Why Sandy Beach</a:t>
            </a:r>
          </a:p>
          <a:p>
            <a:r>
              <a:rPr lang="en-US"/>
              <a:t>Daily Activities</a:t>
            </a:r>
          </a:p>
          <a:p>
            <a:r>
              <a:rPr lang="en-US"/>
              <a:t>Nightly activities</a:t>
            </a:r>
          </a:p>
          <a:p>
            <a:r>
              <a:rPr lang="en-US"/>
              <a:t>Pricing schedule</a:t>
            </a:r>
          </a:p>
          <a:p>
            <a:r>
              <a:rPr lang="en-US"/>
              <a:t>Presentation concluded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Sandy Beach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Vacation packages to suit every budget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Packages available: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Standard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Deluxe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Premium</a:t>
            </a:r>
          </a:p>
          <a:p>
            <a:pPr>
              <a:lnSpc>
                <a:spcPct val="90000"/>
              </a:lnSpc>
            </a:pPr>
            <a:r>
              <a:rPr lang="en-US" sz="2800"/>
              <a:t>Large rooms with all amenities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 rooms equipped with microwave and refrigerator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Suites equipped with full size refrigerator and Jacuzzi style bathtub</a:t>
            </a:r>
          </a:p>
          <a:p>
            <a:pPr>
              <a:lnSpc>
                <a:spcPct val="90000"/>
              </a:lnSpc>
            </a:pPr>
            <a:r>
              <a:rPr lang="en-US" sz="2800"/>
              <a:t>Special honeymoon suites available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Daily Activities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Volleyball</a:t>
            </a:r>
          </a:p>
          <a:p>
            <a:pPr>
              <a:lnSpc>
                <a:spcPct val="90000"/>
              </a:lnSpc>
            </a:pPr>
            <a:r>
              <a:rPr lang="en-US" sz="2800"/>
              <a:t>Swimming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Three olympic size swimming pools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Children's water land fun park</a:t>
            </a:r>
          </a:p>
          <a:p>
            <a:pPr>
              <a:lnSpc>
                <a:spcPct val="90000"/>
              </a:lnSpc>
            </a:pPr>
            <a:r>
              <a:rPr lang="en-US" sz="2800"/>
              <a:t>Boating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Choose from two lakes</a:t>
            </a:r>
          </a:p>
          <a:p>
            <a:pPr>
              <a:lnSpc>
                <a:spcPct val="90000"/>
              </a:lnSpc>
            </a:pPr>
            <a:r>
              <a:rPr lang="en-US" sz="2800"/>
              <a:t>Deep sea fishing</a:t>
            </a:r>
          </a:p>
          <a:p>
            <a:pPr>
              <a:lnSpc>
                <a:spcPct val="90000"/>
              </a:lnSpc>
            </a:pPr>
            <a:r>
              <a:rPr lang="en-US" sz="2800"/>
              <a:t>Scuba diving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Lessons provided from licensed scuba instructors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Schedule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On-Season</a:t>
            </a:r>
          </a:p>
          <a:p>
            <a:pPr lvl="1"/>
            <a:r>
              <a:rPr lang="en-US"/>
              <a:t>$350 per night</a:t>
            </a:r>
          </a:p>
          <a:p>
            <a:pPr lvl="2"/>
            <a:r>
              <a:rPr lang="en-US"/>
              <a:t>Suites</a:t>
            </a:r>
          </a:p>
          <a:p>
            <a:pPr lvl="2"/>
            <a:r>
              <a:rPr lang="en-US"/>
              <a:t>Staterooms</a:t>
            </a:r>
          </a:p>
          <a:p>
            <a:pPr lvl="1"/>
            <a:r>
              <a:rPr lang="en-US"/>
              <a:t>$275 per night</a:t>
            </a:r>
          </a:p>
          <a:p>
            <a:pPr lvl="2"/>
            <a:r>
              <a:rPr lang="en-US"/>
              <a:t>Double </a:t>
            </a:r>
          </a:p>
          <a:p>
            <a:pPr lvl="1"/>
            <a:r>
              <a:rPr lang="en-US"/>
              <a:t>$225 per night</a:t>
            </a:r>
          </a:p>
          <a:p>
            <a:pPr lvl="2"/>
            <a:r>
              <a:rPr lang="en-US"/>
              <a:t>Single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Off-Season</a:t>
            </a:r>
          </a:p>
          <a:p>
            <a:pPr lvl="1"/>
            <a:r>
              <a:rPr lang="en-US"/>
              <a:t>$250 per night</a:t>
            </a:r>
          </a:p>
          <a:p>
            <a:pPr lvl="2"/>
            <a:r>
              <a:rPr lang="en-US"/>
              <a:t>Suites</a:t>
            </a:r>
          </a:p>
          <a:p>
            <a:pPr lvl="2"/>
            <a:r>
              <a:rPr lang="en-US"/>
              <a:t>Staterooms</a:t>
            </a:r>
          </a:p>
          <a:p>
            <a:pPr lvl="1"/>
            <a:r>
              <a:rPr lang="en-US"/>
              <a:t>$175 per night</a:t>
            </a:r>
          </a:p>
          <a:p>
            <a:pPr lvl="2"/>
            <a:r>
              <a:rPr lang="en-US"/>
              <a:t>Double </a:t>
            </a:r>
          </a:p>
          <a:p>
            <a:pPr lvl="1"/>
            <a:r>
              <a:rPr lang="en-US"/>
              <a:t>$125 per night</a:t>
            </a:r>
          </a:p>
          <a:p>
            <a:pPr lvl="2"/>
            <a:r>
              <a:rPr lang="en-US"/>
              <a:t>Single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Nightly Activities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Dinner and dancing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Three large dining rooms with live orchestra</a:t>
            </a:r>
          </a:p>
          <a:p>
            <a:pPr>
              <a:lnSpc>
                <a:spcPct val="90000"/>
              </a:lnSpc>
            </a:pPr>
            <a:r>
              <a:rPr lang="en-US" sz="2000"/>
              <a:t>Bingo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Cash prizes</a:t>
            </a:r>
          </a:p>
          <a:p>
            <a:pPr>
              <a:lnSpc>
                <a:spcPct val="90000"/>
              </a:lnSpc>
            </a:pPr>
            <a:r>
              <a:rPr lang="en-US" sz="2000"/>
              <a:t>Sunset sailing trips up the coast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Trips every hour on the hour</a:t>
            </a:r>
          </a:p>
          <a:p>
            <a:pPr>
              <a:lnSpc>
                <a:spcPct val="90000"/>
              </a:lnSpc>
            </a:pPr>
            <a:r>
              <a:rPr lang="en-US" sz="2000"/>
              <a:t>Standup comedy shows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Three shows nightly</a:t>
            </a:r>
          </a:p>
          <a:p>
            <a:pPr>
              <a:lnSpc>
                <a:spcPct val="90000"/>
              </a:lnSpc>
            </a:pPr>
            <a:r>
              <a:rPr lang="en-US" sz="2000"/>
              <a:t>Supervised games for the kids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5D39933-3D65-4AFA-B5D0-F0D01B02C4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783447"/>
              </p:ext>
            </p:extLst>
          </p:nvPr>
        </p:nvGraphicFramePr>
        <p:xfrm>
          <a:off x="1524000" y="139700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60678314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95426056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64053858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29623887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28096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60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Turners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07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Jones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227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Smith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$900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853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Braker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469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Watson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$1800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7797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Brown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$2100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559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809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A3BB5-D6E3-48F9-BBF5-84EB474DB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 for sales 2018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C0A4A4A-7860-4B5E-A548-2F1B73C0A8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3784271"/>
              </p:ext>
            </p:extLst>
          </p:nvPr>
        </p:nvGraphicFramePr>
        <p:xfrm>
          <a:off x="938213" y="2286000"/>
          <a:ext cx="763428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572">
                  <a:extLst>
                    <a:ext uri="{9D8B030D-6E8A-4147-A177-3AD203B41FA5}">
                      <a16:colId xmlns:a16="http://schemas.microsoft.com/office/drawing/2014/main" val="4237276571"/>
                    </a:ext>
                  </a:extLst>
                </a:gridCol>
                <a:gridCol w="1908572">
                  <a:extLst>
                    <a:ext uri="{9D8B030D-6E8A-4147-A177-3AD203B41FA5}">
                      <a16:colId xmlns:a16="http://schemas.microsoft.com/office/drawing/2014/main" val="4231457573"/>
                    </a:ext>
                  </a:extLst>
                </a:gridCol>
                <a:gridCol w="1908572">
                  <a:extLst>
                    <a:ext uri="{9D8B030D-6E8A-4147-A177-3AD203B41FA5}">
                      <a16:colId xmlns:a16="http://schemas.microsoft.com/office/drawing/2014/main" val="2173998220"/>
                    </a:ext>
                  </a:extLst>
                </a:gridCol>
                <a:gridCol w="1908572">
                  <a:extLst>
                    <a:ext uri="{9D8B030D-6E8A-4147-A177-3AD203B41FA5}">
                      <a16:colId xmlns:a16="http://schemas.microsoft.com/office/drawing/2014/main" val="25631621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Div</a:t>
                      </a:r>
                      <a:r>
                        <a:rPr lang="en-US" dirty="0"/>
                        <a:t>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Div</a:t>
                      </a:r>
                      <a:r>
                        <a:rPr lang="en-US" dirty="0"/>
                        <a:t>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Div</a:t>
                      </a:r>
                      <a:r>
                        <a:rPr lang="en-US" dirty="0"/>
                        <a:t>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286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5709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3288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659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8229600" cy="1384300"/>
          </a:xfrm>
        </p:spPr>
        <p:txBody>
          <a:bodyPr/>
          <a:lstStyle/>
          <a:p>
            <a:pPr algn="ctr"/>
            <a:r>
              <a:rPr lang="en-US"/>
              <a:t>Presentation Concluded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188</TotalTime>
  <Words>233</Words>
  <Application>Microsoft Office PowerPoint</Application>
  <PresentationFormat>On-screen Show (4:3)</PresentationFormat>
  <Paragraphs>105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Gill Sans MT</vt:lpstr>
      <vt:lpstr>Monotype Corsiva</vt:lpstr>
      <vt:lpstr>Badge</vt:lpstr>
      <vt:lpstr>Sandy Beach Resort</vt:lpstr>
      <vt:lpstr>Agenda</vt:lpstr>
      <vt:lpstr>Why Sandy Beach</vt:lpstr>
      <vt:lpstr>Daily Activities</vt:lpstr>
      <vt:lpstr>Pricing Schedule</vt:lpstr>
      <vt:lpstr>Nightly Activities</vt:lpstr>
      <vt:lpstr>PowerPoint Presentation</vt:lpstr>
      <vt:lpstr>Graph for sales 2018</vt:lpstr>
      <vt:lpstr>Presentation Concluded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Bergquist</dc:creator>
  <cp:lastModifiedBy>Chris Turner</cp:lastModifiedBy>
  <cp:revision>30</cp:revision>
  <dcterms:created xsi:type="dcterms:W3CDTF">2001-11-22T00:05:24Z</dcterms:created>
  <dcterms:modified xsi:type="dcterms:W3CDTF">2018-11-15T02:13:03Z</dcterms:modified>
</cp:coreProperties>
</file>