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71" r:id="rId10"/>
    <p:sldId id="263" r:id="rId11"/>
    <p:sldId id="264" r:id="rId12"/>
    <p:sldId id="265" r:id="rId13"/>
    <p:sldId id="272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anglin" initials="AM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83" autoAdjust="0"/>
  </p:normalViewPr>
  <p:slideViewPr>
    <p:cSldViewPr>
      <p:cViewPr varScale="1">
        <p:scale>
          <a:sx n="109" d="100"/>
          <a:sy n="109" d="100"/>
        </p:scale>
        <p:origin x="7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1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0F7004-8343-411A-B1C6-FAB8F30E6F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1FD55EE-02D7-42DC-9BD4-01381BA23DA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623964-804B-4CD3-BA5B-219DEC4B3DB2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the Title Slide. </a:t>
            </a:r>
            <a:r>
              <a:rPr lang="en-US">
                <a:sym typeface="Wingdings" pitchFamily="2" charset="2"/>
              </a:rPr>
              <a:t>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A915E-965D-4198-9A6C-0B802DC3E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E5C91-D259-40E5-AAC1-54B8DE611E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929EA-7045-4EE9-ABB0-01299BD743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53798E4-5165-4030-9FDE-1E68B6936E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F71E-3F0D-4850-9BC4-3E28D56126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B107-265D-4F10-BEA9-6FB80967C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FD736-DE61-4438-BCA0-225E41329B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BC934-CA50-4B58-ABD5-FB97249C20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4FC07-2557-42A8-8B16-A6D9A6D4E2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EDC1-8697-4BE7-AB4B-E95DD377D5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729B-2448-42D0-A97C-6666F37F14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2AF3D-9456-424B-B260-BA2884C68B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5E73B1C-4181-4201-A283-B7157B364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PowerPoint 2003 Practice Exam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Computer Education Institute</a:t>
            </a:r>
          </a:p>
          <a:p>
            <a:endParaRPr lang="en-US"/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Against Goals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Summary of key financial results</a:t>
            </a:r>
          </a:p>
          <a:p>
            <a:pPr lvl="1"/>
            <a:r>
              <a:rPr lang="en-US"/>
              <a:t>Revenue</a:t>
            </a:r>
          </a:p>
          <a:p>
            <a:pPr lvl="1"/>
            <a:r>
              <a:rPr lang="en-US"/>
              <a:t>Profit</a:t>
            </a:r>
          </a:p>
          <a:p>
            <a:pPr lvl="1"/>
            <a:r>
              <a:rPr lang="en-US"/>
              <a:t>Key spending areas</a:t>
            </a:r>
          </a:p>
          <a:p>
            <a:pPr lvl="1"/>
            <a:r>
              <a:rPr lang="en-US"/>
              <a:t>Headcount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 autoUpdateAnimBg="0"/>
      <p:bldP spid="1127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Forecast vs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  <p:bldP spid="12296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R&amp;D</a:t>
            </a:r>
          </a:p>
          <a:p>
            <a:r>
              <a:rPr lang="en-US"/>
              <a:t>Sales and marketing</a:t>
            </a:r>
          </a:p>
          <a:p>
            <a:r>
              <a:rPr lang="en-US"/>
              <a:t>General and administration</a:t>
            </a:r>
          </a:p>
          <a:p>
            <a:r>
              <a:rPr lang="en-US"/>
              <a:t>Areas of improvement</a:t>
            </a:r>
          </a:p>
          <a:p>
            <a:r>
              <a:rPr lang="en-US"/>
              <a:t>Areas needing attention/caution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utoUpdateAnimBg="0"/>
      <p:bldP spid="1332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Sales and Marketing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Headcount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Goals</a:t>
            </a:r>
          </a:p>
          <a:p>
            <a:r>
              <a:rPr lang="en-US"/>
              <a:t>What do we want to see our count as?</a:t>
            </a:r>
          </a:p>
          <a:p>
            <a:r>
              <a:rPr lang="en-US"/>
              <a:t>Results</a:t>
            </a:r>
          </a:p>
          <a:p>
            <a:pPr lvl="1"/>
            <a:r>
              <a:rPr lang="en-US"/>
              <a:t>We have 10 companies vying for training.</a:t>
            </a:r>
          </a:p>
          <a:p>
            <a:pPr lvl="2"/>
            <a:r>
              <a:rPr lang="en-US"/>
              <a:t>We want 40 companies.</a:t>
            </a:r>
          </a:p>
          <a:p>
            <a:pPr lvl="1"/>
            <a:r>
              <a:rPr lang="en-US"/>
              <a:t>How much leg work needs to be done?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3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  <p:bldP spid="1434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utoUpdateAnimBg="0"/>
      <p:bldP spid="1639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This is the slide to delete!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3838" cy="4530725"/>
          </a:xfrm>
        </p:spPr>
        <p:txBody>
          <a:bodyPr/>
          <a:lstStyle/>
          <a:p>
            <a:r>
              <a:rPr lang="en-US"/>
              <a:t>Just checking.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52963" y="1600200"/>
            <a:ext cx="4033837" cy="4530725"/>
          </a:xfrm>
        </p:spPr>
        <p:txBody>
          <a:bodyPr/>
          <a:lstStyle/>
          <a:p>
            <a:r>
              <a:rPr lang="en-US"/>
              <a:t>GOOD LUCK!!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ABBA97-AE23-4D0E-AA37-4654366A6866}"/>
              </a:ext>
            </a:extLst>
          </p:cNvPr>
          <p:cNvSpPr/>
          <p:nvPr/>
        </p:nvSpPr>
        <p:spPr>
          <a:xfrm>
            <a:off x="2133600" y="1747165"/>
            <a:ext cx="5118709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CEI – 25 years+ </a:t>
            </a:r>
          </a:p>
          <a:p>
            <a:pPr algn="ctr"/>
            <a:r>
              <a:rPr lang="en-US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in Business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/>
              <a:t>What makes company unique</a:t>
            </a:r>
          </a:p>
          <a:p>
            <a:pPr>
              <a:lnSpc>
                <a:spcPct val="200000"/>
              </a:lnSpc>
            </a:pPr>
            <a:r>
              <a:rPr lang="en-US"/>
              <a:t>What makes company successful</a:t>
            </a:r>
          </a:p>
          <a:p>
            <a:pPr>
              <a:lnSpc>
                <a:spcPct val="200000"/>
              </a:lnSpc>
            </a:pPr>
            <a:r>
              <a:rPr lang="en-US"/>
              <a:t>Shared vision</a:t>
            </a:r>
          </a:p>
          <a:p>
            <a:pPr>
              <a:lnSpc>
                <a:spcPct val="200000"/>
              </a:lnSpc>
            </a:pPr>
            <a:r>
              <a:rPr lang="en-US"/>
              <a:t>Review key undertakings of past year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Brief overview of performance against each objective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4191000" y="1903828"/>
            <a:ext cx="4191000" cy="2971800"/>
          </a:xfrm>
          <a:prstGeom prst="irregularSeal1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 descr="bd0501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398838"/>
            <a:ext cx="2743200" cy="2547937"/>
          </a:xfrm>
          <a:prstGeom prst="rect">
            <a:avLst/>
          </a:prstGeom>
          <a:noFill/>
        </p:spPr>
      </p:pic>
      <p:pic>
        <p:nvPicPr>
          <p:cNvPr id="8203" name="Picture 11" descr="bd0521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276600"/>
            <a:ext cx="2967038" cy="2917825"/>
          </a:xfrm>
          <a:prstGeom prst="rect">
            <a:avLst/>
          </a:prstGeom>
          <a:noFill/>
        </p:spPr>
      </p:pic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broad goals of each organization</a:t>
            </a:r>
          </a:p>
          <a:p>
            <a:r>
              <a:rPr lang="en-US" dirty="0"/>
              <a:t>Any changes</a:t>
            </a:r>
          </a:p>
          <a:p>
            <a:r>
              <a:rPr lang="en-US" dirty="0"/>
              <a:t>Organization chart might be effective here</a:t>
            </a:r>
          </a:p>
        </p:txBody>
      </p:sp>
      <p:pic>
        <p:nvPicPr>
          <p:cNvPr id="8201" name="Picture 9" descr="bd05010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4648200"/>
            <a:ext cx="3321050" cy="1778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utoUpdateAnimBg="0"/>
      <p:bldP spid="8200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 Issues Facing Company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Address any high profile issues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 autoUpdateAnimBg="0"/>
      <p:bldP spid="922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Financial</a:t>
            </a:r>
          </a:p>
          <a:p>
            <a:r>
              <a:rPr lang="en-US" sz="2800"/>
              <a:t>Competitive</a:t>
            </a:r>
          </a:p>
          <a:p>
            <a:r>
              <a:rPr lang="en-US" sz="2800"/>
              <a:t>Progress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utoUpdateAnimBg="0"/>
      <p:bldP spid="10250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782" name="Rectangle 1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1461</TotalTime>
  <Words>223</Words>
  <Application>Microsoft Office PowerPoint</Application>
  <PresentationFormat>On-screen Show (4:3)</PresentationFormat>
  <Paragraphs>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Times New Roman</vt:lpstr>
      <vt:lpstr>Verdana</vt:lpstr>
      <vt:lpstr>Wingdings 2</vt:lpstr>
      <vt:lpstr>Aspect</vt:lpstr>
      <vt:lpstr>PowerPoint 2003 Practice Exam</vt:lpstr>
      <vt:lpstr>Agenda</vt:lpstr>
      <vt:lpstr>Review of Key Objectives &amp; Critical Success Factors</vt:lpstr>
      <vt:lpstr>How Did We Do?</vt:lpstr>
      <vt:lpstr>Organizational Overview</vt:lpstr>
      <vt:lpstr>Top Issues Facing Company</vt:lpstr>
      <vt:lpstr>PowerPoint Presentation</vt:lpstr>
      <vt:lpstr>Review of Prior Goals</vt:lpstr>
      <vt:lpstr>PowerPoint Presentation</vt:lpstr>
      <vt:lpstr>Progress Against Goals</vt:lpstr>
      <vt:lpstr>Revenue and Profit</vt:lpstr>
      <vt:lpstr>Key Spending Areas</vt:lpstr>
      <vt:lpstr>Sales and Marketing</vt:lpstr>
      <vt:lpstr>Headcount</vt:lpstr>
      <vt:lpstr>Goals for Next Period</vt:lpstr>
      <vt:lpstr>Summary</vt:lpstr>
      <vt:lpstr>This is the slide to delete!</vt:lpstr>
    </vt:vector>
  </TitlesOfParts>
  <Company>CEI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2000 Practice Exam</dc:title>
  <dc:creator>Angie Anglin</dc:creator>
  <cp:lastModifiedBy>Chris Turner</cp:lastModifiedBy>
  <cp:revision>23</cp:revision>
  <cp:lastPrinted>1601-01-01T00:00:00Z</cp:lastPrinted>
  <dcterms:created xsi:type="dcterms:W3CDTF">2002-11-25T21:16:47Z</dcterms:created>
  <dcterms:modified xsi:type="dcterms:W3CDTF">2020-01-08T17:53:12Z</dcterms:modified>
</cp:coreProperties>
</file>