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2760C-7C25-456B-897F-8EFB53D63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AFB981-8859-41C9-AC9B-C67EC5394A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376BF-2E42-4940-B7AC-EE6D2CE04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25E8D-1FB8-4CE7-AAAC-72F02C41F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D4BB6-9EEA-471E-90E1-5A07B1AAF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59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EE0C2-D125-4E57-B2CA-2EE7D04DA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F6FAB3-4DA9-434F-AD94-D5C94D8B9D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C07FD-CE36-4CE2-88D6-BA7C8FFD6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77843-A628-464A-A772-02BAE4738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82685-CA5A-4615-8A29-8843F93D5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5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B92C40-CA39-4971-94EA-B0B65F7CD6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FA32B9-09BA-4FDC-B6E2-A5A6F173C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AE751-6F8D-4336-A042-FA24D42F8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74CE1-72F6-4401-B358-0128AD0F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371FC-A123-4985-AD9A-17712424F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315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CE5D9-5B62-40E0-81AD-BED53D333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360DF-62AB-434A-845B-37D0B77C7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1D448-2A73-4E2A-95A9-1847A56A4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4216B-DC94-443B-920E-F9E674A96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DE2A7-0B23-4DA3-BFFB-9C5FBA2A8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58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6169C-5438-4F63-8248-FCF727532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7057B-30FD-4946-9642-816CA5E20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4FB1F-EC86-46C9-B2E6-5F3471E7C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423DB-A1DB-4BCB-AECF-5A170247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41255-3C28-4707-9B0E-C594109B4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4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CD120-74A4-4E38-96D1-9C7524944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A7A86-D612-4014-8CAD-D58BC498E2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2ED56B-5DBF-4DB1-A5DC-23449DC3E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7341F7-1F76-4FB3-B728-ED5E727F0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15512-33B4-4C2E-86C9-B9A846D2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108BCD-EFCB-468B-97E2-5E0543E91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3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4103-C5BA-4BC2-A46F-B86D3E6B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43375-651E-4D69-BB13-A83385929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8B15E6-B033-4704-BC31-8A0F2CF99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46A95B-D003-429C-8E23-902C398F63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D85250-9BDB-4DA7-90E0-57832221A3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3A8C31-460C-4E33-A9E4-6FA9D582C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10FD3D-8095-41FD-A700-BABC808F5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6C8011-3654-49D0-B3BD-F594C6D86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8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CABEF-1095-466A-8438-3704B2530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D7A0E9-C51B-488F-9A6D-9A5B7F466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CB538C-56FB-41C0-B1E0-26204ECC9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73F296-FC66-460A-AE54-BA16F7A66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1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65E4AE-B7E1-43BA-B195-82A16490F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336ADB-FE35-4A14-9EE3-88431FAB3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F0CE1-4DBF-4FD4-93FB-5EB3BC896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78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EF842-2DF5-4514-B9BF-E0DF657E1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E0DFC-AFAA-4FE3-B580-BBF1CA9D0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C0B30D-61D6-40A5-9DC9-E5C5CCF4CF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FC138B-6861-47B9-AC6F-D123CE699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098AE-287C-4C86-A350-8FD97A555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450586-A5E2-4694-85D2-5B55A2DAA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94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1112F-3B78-4652-B1CE-112BAC2B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F0AF3E-CACB-4543-85FF-F5910F1FAC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906D91-8AA5-442F-8365-39DE8F07D0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78C11F-372E-4330-874E-7419A1FA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29238-86A0-4383-AFD4-75D3A65E9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8454D-21AE-4E29-B688-007C10C4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31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D08A88-ADD1-449C-AEC1-CE30490DE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493F2-84B5-4988-AA58-02EA2640B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64578-C015-4D02-B679-237CEB6B5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54F62-8EA8-45EE-A54F-D326911189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90437-1B38-4D6C-81F5-3BE65443DB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71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3DD5B-9686-4006-B393-82D9D32874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Computer Education Institute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8F8C63-546C-4320-A4E5-6454729102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25 years in Business</a:t>
            </a:r>
          </a:p>
        </p:txBody>
      </p:sp>
    </p:spTree>
    <p:extLst>
      <p:ext uri="{BB962C8B-B14F-4D97-AF65-F5344CB8AC3E}">
        <p14:creationId xmlns:p14="http://schemas.microsoft.com/office/powerpoint/2010/main" val="899212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F88CD-0B3F-41FD-9BFE-C16E560FE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 on Instruction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07053-1981-4C2F-A391-6561A3141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GRAPHICS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OS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err="1"/>
              <a:t>WpP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err="1"/>
              <a:t>sPREADHSEETW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DATABASES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DESKTOP </a:t>
            </a:r>
          </a:p>
        </p:txBody>
      </p:sp>
    </p:spTree>
    <p:extLst>
      <p:ext uri="{BB962C8B-B14F-4D97-AF65-F5344CB8AC3E}">
        <p14:creationId xmlns:p14="http://schemas.microsoft.com/office/powerpoint/2010/main" val="1138612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75798-2038-4F01-B94E-A847FFF4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SOFTWARE PACKAGES OFFERED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F9BAA-110A-4B76-B288-813AF6CDD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Excel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70C0"/>
                </a:solidFill>
              </a:rPr>
              <a:t>Word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Access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r>
              <a:rPr lang="en-US" b="1" dirty="0">
                <a:solidFill>
                  <a:srgbClr val="0070C0"/>
                </a:solidFill>
              </a:rPr>
              <a:t>PowerPoint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019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674783-E5B2-41FF-80C5-30D861A59BE1}"/>
              </a:ext>
            </a:extLst>
          </p:cNvPr>
          <p:cNvSpPr/>
          <p:nvPr/>
        </p:nvSpPr>
        <p:spPr>
          <a:xfrm>
            <a:off x="961533" y="593888"/>
            <a:ext cx="6400800" cy="9144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I love PowerPoint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908B407B-E451-439F-8F94-F3CEA9164A00}"/>
              </a:ext>
            </a:extLst>
          </p:cNvPr>
          <p:cNvSpPr/>
          <p:nvPr/>
        </p:nvSpPr>
        <p:spPr>
          <a:xfrm>
            <a:off x="1121790" y="2648932"/>
            <a:ext cx="3723587" cy="2064470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art 3">
            <a:extLst>
              <a:ext uri="{FF2B5EF4-FFF2-40B4-BE49-F238E27FC236}">
                <a16:creationId xmlns:a16="http://schemas.microsoft.com/office/drawing/2014/main" id="{6958F576-6B89-42D2-A17C-3ECCA5A235F7}"/>
              </a:ext>
            </a:extLst>
          </p:cNvPr>
          <p:cNvSpPr/>
          <p:nvPr/>
        </p:nvSpPr>
        <p:spPr>
          <a:xfrm>
            <a:off x="7079530" y="2479249"/>
            <a:ext cx="2611225" cy="3205114"/>
          </a:xfrm>
          <a:prstGeom prst="heart">
            <a:avLst/>
          </a:prstGeom>
          <a:solidFill>
            <a:srgbClr val="00B050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773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38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Computer Education Institute </vt:lpstr>
      <vt:lpstr>Hands on Instruction</vt:lpstr>
      <vt:lpstr>SOFTWARE PACKAGES OFFERED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Chris Turner</dc:creator>
  <cp:lastModifiedBy>Chris Turner</cp:lastModifiedBy>
  <cp:revision>10</cp:revision>
  <dcterms:created xsi:type="dcterms:W3CDTF">2018-01-13T19:49:54Z</dcterms:created>
  <dcterms:modified xsi:type="dcterms:W3CDTF">2018-01-13T22:29:56Z</dcterms:modified>
</cp:coreProperties>
</file>