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A18E-0808-4242-A8DD-F7E1C15130D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D8B4-C7CF-43B5-AD50-40DAD41A2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A18E-0808-4242-A8DD-F7E1C15130D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D8B4-C7CF-43B5-AD50-40DAD41A2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A18E-0808-4242-A8DD-F7E1C15130D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D8B4-C7CF-43B5-AD50-40DAD41A2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A18E-0808-4242-A8DD-F7E1C15130D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D8B4-C7CF-43B5-AD50-40DAD41A2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A18E-0808-4242-A8DD-F7E1C15130D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D8B4-C7CF-43B5-AD50-40DAD41A2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A18E-0808-4242-A8DD-F7E1C15130D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D8B4-C7CF-43B5-AD50-40DAD41A2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A18E-0808-4242-A8DD-F7E1C15130D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D8B4-C7CF-43B5-AD50-40DAD41A2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A18E-0808-4242-A8DD-F7E1C15130D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D8B4-C7CF-43B5-AD50-40DAD41A2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A18E-0808-4242-A8DD-F7E1C15130D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D8B4-C7CF-43B5-AD50-40DAD41A2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A18E-0808-4242-A8DD-F7E1C15130D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D8B4-C7CF-43B5-AD50-40DAD41A2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A18E-0808-4242-A8DD-F7E1C15130D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DD8B4-C7CF-43B5-AD50-40DAD41A2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3A18E-0808-4242-A8DD-F7E1C15130D9}" type="datetimeFigureOut">
              <a:rPr lang="en-US" smtClean="0"/>
              <a:pPr/>
              <a:t>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DD8B4-C7CF-43B5-AD50-40DAD41A2F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62000" y="381000"/>
            <a:ext cx="4800600" cy="281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609600" y="4267200"/>
            <a:ext cx="2895600" cy="1752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art 10"/>
          <p:cNvSpPr/>
          <p:nvPr/>
        </p:nvSpPr>
        <p:spPr>
          <a:xfrm>
            <a:off x="6096000" y="3733800"/>
            <a:ext cx="1981200" cy="23622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>
            <a:off x="990600" y="1524000"/>
            <a:ext cx="47244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Half Frame 3"/>
          <p:cNvSpPr/>
          <p:nvPr/>
        </p:nvSpPr>
        <p:spPr>
          <a:xfrm>
            <a:off x="1447800" y="3048000"/>
            <a:ext cx="3048000" cy="2895600"/>
          </a:xfrm>
          <a:prstGeom prst="halfFram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Point Star 1"/>
          <p:cNvSpPr/>
          <p:nvPr/>
        </p:nvSpPr>
        <p:spPr>
          <a:xfrm>
            <a:off x="609600" y="914400"/>
            <a:ext cx="2133600" cy="2438400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loud Callout 2"/>
          <p:cNvSpPr/>
          <p:nvPr/>
        </p:nvSpPr>
        <p:spPr>
          <a:xfrm>
            <a:off x="3962400" y="3657600"/>
            <a:ext cx="1600200" cy="1066800"/>
          </a:xfrm>
          <a:prstGeom prst="cloudCallo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5943600" y="990600"/>
            <a:ext cx="2057400" cy="12192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 Turner</dc:creator>
  <cp:lastModifiedBy>Chris Turner</cp:lastModifiedBy>
  <cp:revision>7</cp:revision>
  <dcterms:created xsi:type="dcterms:W3CDTF">2008-07-08T19:24:14Z</dcterms:created>
  <dcterms:modified xsi:type="dcterms:W3CDTF">2018-01-14T21:05:14Z</dcterms:modified>
</cp:coreProperties>
</file>