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4AD47A2-56B9-456C-9CD8-68FD8A1838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1E273-85BC-4E9C-B209-DA1F6633A514}" type="slidenum">
              <a:rPr lang="en-US"/>
              <a:pPr/>
              <a:t>1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Title Slide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D5D338-9B18-47E9-9EFD-1628648CDB36}" type="slidenum">
              <a:rPr lang="en-US"/>
              <a:pPr/>
              <a:t>2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Bulleted List Slide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FE171E-6846-47A5-BC46-0C4BB158E06E}" type="slidenum">
              <a:rPr lang="en-US"/>
              <a:pPr/>
              <a:t>3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Bulleted List Slide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C940D3-0122-420A-A7F0-3B40F0681251}" type="slidenum">
              <a:rPr lang="en-US"/>
              <a:pPr/>
              <a:t>4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2 Column Text Slide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08AF59-0443-463C-98D4-6490F4EB3803}" type="slidenum">
              <a:rPr lang="en-US"/>
              <a:pPr/>
              <a:t>5</a:t>
            </a:fld>
            <a:endParaRPr lang="en-US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Chart Slide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1843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843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3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44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8442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1844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8B19D18-8502-4C26-9B28-AA8228C636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844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7BD60-ED53-4E5B-B57A-96B0628736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FE822-41F5-4802-8B7A-0BCE689535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F5C1CEC2-4BFC-49B2-8062-79A3BC44E7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CC815-6509-4122-AEA0-11FD230CC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5EB9D-A23D-44B5-99B5-3C28962C5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AF0B9-0394-4DAC-A5C5-C49106EF1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10717-9EA0-48E8-8F01-57EEE983B4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63293-1C9A-4047-B87F-25CBEBD0DE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334E4-B009-487B-9E7F-A08440AE1D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B1148-934B-4A61-B24C-578C0449D8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CBA8B-F108-431B-9968-5D3D11AAA1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7411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741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7414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741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741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41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4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028CD2B9-B123-4E53-BFDA-907DA76AFA8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Britannic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5800" y="1192213"/>
            <a:ext cx="8229600" cy="1481137"/>
          </a:xfrm>
        </p:spPr>
        <p:txBody>
          <a:bodyPr/>
          <a:lstStyle/>
          <a:p>
            <a:r>
              <a:rPr lang="en-US"/>
              <a:t>COMPUTER EDUCATION INSTITUTE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We meet all of your </a:t>
            </a:r>
          </a:p>
          <a:p>
            <a:r>
              <a:rPr lang="en-US"/>
              <a:t>training needs...</a:t>
            </a:r>
          </a:p>
        </p:txBody>
      </p:sp>
    </p:spTree>
  </p:cSld>
  <p:clrMapOvr>
    <a:masterClrMapping/>
  </p:clrMapOvr>
  <p:transition spd="med" advClick="0" advTm="44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7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Training Services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20713" indent="-620713"/>
            <a:r>
              <a:rPr lang="en-US"/>
              <a:t>Hands-on Training</a:t>
            </a:r>
          </a:p>
          <a:p>
            <a:pPr marL="1241425" lvl="1" indent="-506413"/>
            <a:r>
              <a:rPr lang="en-US"/>
              <a:t>CEI Developed Exercises</a:t>
            </a:r>
          </a:p>
          <a:p>
            <a:pPr marL="620713" indent="-620713"/>
            <a:r>
              <a:rPr lang="en-US"/>
              <a:t>State-of-the-Art Classroom Environment</a:t>
            </a:r>
          </a:p>
          <a:p>
            <a:pPr marL="620713" indent="-620713"/>
            <a:r>
              <a:rPr lang="en-US"/>
              <a:t>Flexible Training Hours</a:t>
            </a:r>
          </a:p>
          <a:p>
            <a:pPr marL="620713" indent="-620713"/>
            <a:r>
              <a:rPr lang="en-US"/>
              <a:t>Customized Classes</a:t>
            </a:r>
          </a:p>
          <a:p>
            <a:pPr marL="1241425" lvl="1" indent="-506413"/>
            <a:r>
              <a:rPr lang="en-US"/>
              <a:t>Tailored for your needs</a:t>
            </a:r>
          </a:p>
          <a:p>
            <a:pPr marL="1241425" lvl="1" indent="-506413"/>
            <a:endParaRPr lang="en-US"/>
          </a:p>
        </p:txBody>
      </p:sp>
    </p:spTree>
  </p:cSld>
  <p:clrMapOvr>
    <a:masterClrMapping/>
  </p:clrMapOvr>
  <p:transition spd="med" advClick="0" advTm="8302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Hands-on instruction in: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Operating Systems</a:t>
            </a:r>
          </a:p>
          <a:p>
            <a:r>
              <a:rPr lang="en-US"/>
              <a:t>Word Processors</a:t>
            </a:r>
          </a:p>
          <a:p>
            <a:r>
              <a:rPr lang="en-US"/>
              <a:t>Spreadsheets</a:t>
            </a:r>
          </a:p>
          <a:p>
            <a:r>
              <a:rPr lang="en-US"/>
              <a:t>Databases</a:t>
            </a:r>
          </a:p>
          <a:p>
            <a:r>
              <a:rPr lang="en-US"/>
              <a:t>Graphics Desktop Publishing</a:t>
            </a:r>
          </a:p>
        </p:txBody>
      </p:sp>
    </p:spTree>
  </p:cSld>
  <p:clrMapOvr>
    <a:masterClrMapping/>
  </p:clrMapOvr>
  <p:transition spd="med" advClick="0" advTm="71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allAtOnce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of the classes offered: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/>
              <a:t>Word Processing</a:t>
            </a:r>
          </a:p>
          <a:p>
            <a:pPr lvl="1"/>
            <a:r>
              <a:rPr lang="en-US" sz="2000"/>
              <a:t>Microsoft Word</a:t>
            </a:r>
          </a:p>
          <a:p>
            <a:pPr lvl="1"/>
            <a:r>
              <a:rPr lang="en-US" sz="2000"/>
              <a:t>Corel WordPerfect</a:t>
            </a:r>
          </a:p>
          <a:p>
            <a:pPr lvl="1"/>
            <a:endParaRPr lang="en-US" sz="2000"/>
          </a:p>
          <a:p>
            <a:r>
              <a:rPr lang="en-US" sz="2400"/>
              <a:t>Spreadsheet</a:t>
            </a:r>
          </a:p>
          <a:p>
            <a:pPr lvl="1"/>
            <a:r>
              <a:rPr lang="en-US" sz="2000"/>
              <a:t>Microsoft Excel</a:t>
            </a:r>
          </a:p>
          <a:p>
            <a:pPr lvl="1"/>
            <a:r>
              <a:rPr lang="en-US" sz="2000"/>
              <a:t>Lotus 1-2-3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/>
              <a:t>Database &amp; Graphic</a:t>
            </a:r>
          </a:p>
          <a:p>
            <a:pPr lvl="1"/>
            <a:r>
              <a:rPr lang="en-US" sz="2000"/>
              <a:t>Microsoft Access</a:t>
            </a:r>
          </a:p>
          <a:p>
            <a:pPr lvl="1"/>
            <a:r>
              <a:rPr lang="en-US" sz="2000"/>
              <a:t>Paradox</a:t>
            </a:r>
          </a:p>
          <a:p>
            <a:pPr lvl="1"/>
            <a:r>
              <a:rPr lang="en-US" sz="2000"/>
              <a:t>Microsoft PowerPoint</a:t>
            </a:r>
          </a:p>
          <a:p>
            <a:pPr lvl="1"/>
            <a:r>
              <a:rPr lang="en-US" sz="2000"/>
              <a:t>Corel Presentation</a:t>
            </a:r>
          </a:p>
          <a:p>
            <a:pPr lvl="1"/>
            <a:r>
              <a:rPr lang="en-US" sz="2000"/>
              <a:t>CorelDRAW!</a:t>
            </a:r>
          </a:p>
          <a:p>
            <a:pPr lvl="1"/>
            <a:endParaRPr lang="en-US" sz="2000"/>
          </a:p>
        </p:txBody>
      </p:sp>
    </p:spTree>
    <p:custDataLst>
      <p:tags r:id="rId1"/>
    </p:custDataLst>
  </p:cSld>
  <p:clrMapOvr>
    <a:masterClrMapping/>
  </p:clrMapOvr>
  <p:transition spd="med" advTm="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/>
      <p:bldP spid="1024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CEI Sales</a:t>
            </a:r>
          </a:p>
        </p:txBody>
      </p:sp>
      <p:graphicFrame>
        <p:nvGraphicFramePr>
          <p:cNvPr id="12291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Chart" r:id="rId5" imgW="7772535" imgH="4114935" progId="MSGraph.Chart.8">
                  <p:embed followColorScheme="full"/>
                </p:oleObj>
              </mc:Choice>
              <mc:Fallback>
                <p:oleObj name="Chart" r:id="rId5" imgW="7772535" imgH="4114935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362200"/>
                        <a:ext cx="7693025" cy="372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ransition spd="med" advClick="0" advTm="7000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820738" y="533400"/>
            <a:ext cx="7958137" cy="12954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Unlimited Telephone Support!</a:t>
            </a:r>
          </a:p>
        </p:txBody>
      </p:sp>
      <p:pic>
        <p:nvPicPr>
          <p:cNvPr id="14339" name="Picture 3" descr="MPj040003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200400"/>
            <a:ext cx="4038600" cy="2690813"/>
          </a:xfrm>
          <a:prstGeom prst="rect">
            <a:avLst/>
          </a:prstGeom>
          <a:noFill/>
        </p:spPr>
      </p:pic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5334000" y="2209800"/>
            <a:ext cx="2895600" cy="1524000"/>
          </a:xfrm>
          <a:prstGeom prst="wedgeEllipseCallout">
            <a:avLst>
              <a:gd name="adj1" fmla="val -51370"/>
              <a:gd name="adj2" fmla="val 58750"/>
            </a:avLst>
          </a:prstGeo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33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/>
            <a:r>
              <a:rPr lang="en-US"/>
              <a:t>Call when you have a question or a problem</a:t>
            </a:r>
          </a:p>
        </p:txBody>
      </p:sp>
    </p:spTree>
  </p:cSld>
  <p:clrMapOvr>
    <a:masterClrMapping/>
  </p:clrMapOvr>
  <p:transition advTm="752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0.7|0.7|0.7|0.8|1|0.8|0.7|0.7|0.8|0.8|0.8|0.6|0.7|0.8|2.1"/>
</p:tagLst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Britannic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181</TotalTime>
  <Words>106</Words>
  <Application>Microsoft Office PowerPoint</Application>
  <PresentationFormat>On-screen Show (4:3)</PresentationFormat>
  <Paragraphs>43</Paragraphs>
  <Slides>6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Britannic Bold</vt:lpstr>
      <vt:lpstr>Impact</vt:lpstr>
      <vt:lpstr>Times New Roman</vt:lpstr>
      <vt:lpstr>Wingdings</vt:lpstr>
      <vt:lpstr>Capsules</vt:lpstr>
      <vt:lpstr>Chart</vt:lpstr>
      <vt:lpstr>COMPUTER EDUCATION INSTITUTE</vt:lpstr>
      <vt:lpstr>Training Services</vt:lpstr>
      <vt:lpstr>Hands-on instruction in:</vt:lpstr>
      <vt:lpstr>Some of the classes offered:</vt:lpstr>
      <vt:lpstr>CEI Sales</vt:lpstr>
      <vt:lpstr>PowerPoint Presentation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sblair</dc:creator>
  <cp:lastModifiedBy>Chris Turner</cp:lastModifiedBy>
  <cp:revision>3</cp:revision>
  <dcterms:created xsi:type="dcterms:W3CDTF">2006-10-16T18:11:11Z</dcterms:created>
  <dcterms:modified xsi:type="dcterms:W3CDTF">2018-01-15T03:54:07Z</dcterms:modified>
</cp:coreProperties>
</file>