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2760C-7C25-456B-897F-8EFB53D6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AFB981-8859-41C9-AC9B-C67EC5394A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376BF-2E42-4940-B7AC-EE6D2CE04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25E8D-1FB8-4CE7-AAAC-72F02C41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D4BB6-9EEA-471E-90E1-5A07B1AAF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359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E0C2-D125-4E57-B2CA-2EE7D04D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6FAB3-4DA9-434F-AD94-D5C94D8B9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C07FD-CE36-4CE2-88D6-BA7C8FFD6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77843-A628-464A-A772-02BAE4738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82685-CA5A-4615-8A29-8843F93D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2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B92C40-CA39-4971-94EA-B0B65F7CD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FA32B9-09BA-4FDC-B6E2-A5A6F173C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AE751-6F8D-4336-A042-FA24D42F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74CE1-72F6-4401-B358-0128AD0FA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371FC-A123-4985-AD9A-17712424F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315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E5D9-5B62-40E0-81AD-BED53D333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360DF-62AB-434A-845B-37D0B77C7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1D448-2A73-4E2A-95A9-1847A56A4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216B-DC94-443B-920E-F9E674A96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5DE2A7-0B23-4DA3-BFFB-9C5FBA2A8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45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6169C-5438-4F63-8248-FCF727532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B7057B-30FD-4946-9642-816CA5E200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4FB1F-EC86-46C9-B2E6-5F3471E7C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423DB-A1DB-4BCB-AECF-5A170247F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F41255-3C28-4707-9B0E-C594109B4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CD120-74A4-4E38-96D1-9C752494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A7A86-D612-4014-8CAD-D58BC498E2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2ED56B-5DBF-4DB1-A5DC-23449DC3EF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7341F7-1F76-4FB3-B728-ED5E727F0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15512-33B4-4C2E-86C9-B9A846D2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108BCD-EFCB-468B-97E2-5E0543E9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4103-C5BA-4BC2-A46F-B86D3E6BB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43375-651E-4D69-BB13-A83385929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8B15E6-B033-4704-BC31-8A0F2CF99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6A95B-D003-429C-8E23-902C398F6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D85250-9BDB-4DA7-90E0-57832221A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3A8C31-460C-4E33-A9E4-6FA9D582C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0FD3D-8095-41FD-A700-BABC808F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C8011-3654-49D0-B3BD-F594C6D8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ABEF-1095-466A-8438-3704B25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D7A0E9-C51B-488F-9A6D-9A5B7F466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B538C-56FB-41C0-B1E0-26204ECC9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73F296-FC66-460A-AE54-BA16F7A66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9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65E4AE-B7E1-43BA-B195-82A16490F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336ADB-FE35-4A14-9EE3-88431FAB3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F0CE1-4DBF-4FD4-93FB-5EB3BC896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78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EF842-2DF5-4514-B9BF-E0DF657E1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E0DFC-AFAA-4FE3-B580-BBF1CA9D0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0B30D-61D6-40A5-9DC9-E5C5CCF4C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FC138B-6861-47B9-AC6F-D123CE699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098AE-287C-4C86-A350-8FD97A55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450586-A5E2-4694-85D2-5B55A2DAA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9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12F-3B78-4652-B1CE-112BAC2B3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0AF3E-CACB-4543-85FF-F5910F1FA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906D91-8AA5-442F-8365-39DE8F07D0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78C11F-372E-4330-874E-7419A1FAB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9238-86A0-4383-AFD4-75D3A65E9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8454D-21AE-4E29-B688-007C10C4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1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D08A88-ADD1-449C-AEC1-CE30490DE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A493F2-84B5-4988-AA58-02EA2640B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64578-C015-4D02-B679-237CEB6B58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2E96-4B21-48D2-A508-2AAF950F0B94}" type="datetimeFigureOut">
              <a:rPr lang="en-US" smtClean="0"/>
              <a:t>1/13/2018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4F62-8EA8-45EE-A54F-D326911189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90437-1B38-4D6C-81F5-3BE65443DB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8FBFD-3CAD-4987-AB73-437EBC46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71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D5B-9686-4006-B393-82D9D32874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Computer Education Institute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8F8C63-546C-4320-A4E5-6454729102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25 years in Business</a:t>
            </a:r>
          </a:p>
        </p:txBody>
      </p:sp>
    </p:spTree>
    <p:extLst>
      <p:ext uri="{BB962C8B-B14F-4D97-AF65-F5344CB8AC3E}">
        <p14:creationId xmlns:p14="http://schemas.microsoft.com/office/powerpoint/2010/main" val="89921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F88CD-0B3F-41FD-9BFE-C16E560FE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 on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07053-1981-4C2F-A391-6561A3141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GRAPHICS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OS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WpP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err="1"/>
              <a:t>sPREADHSEETW</a:t>
            </a:r>
            <a:endParaRPr lang="en-US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DATABASES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/>
              <a:t>DESKTOP </a:t>
            </a:r>
          </a:p>
        </p:txBody>
      </p:sp>
    </p:spTree>
    <p:extLst>
      <p:ext uri="{BB962C8B-B14F-4D97-AF65-F5344CB8AC3E}">
        <p14:creationId xmlns:p14="http://schemas.microsoft.com/office/powerpoint/2010/main" val="1138612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75798-2038-4F01-B94E-A847FFF4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SOFTWARE PACKAGES OFFERED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F9BAA-110A-4B76-B288-813AF6CDDF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Excel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70C0"/>
                </a:solidFill>
              </a:rPr>
              <a:t>Word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endParaRPr lang="en-US" b="1" dirty="0">
              <a:solidFill>
                <a:srgbClr val="0070C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Access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</a:p>
          <a:p>
            <a:r>
              <a:rPr lang="en-US" b="1" dirty="0">
                <a:solidFill>
                  <a:srgbClr val="0070C0"/>
                </a:solidFill>
              </a:rPr>
              <a:t>PowerPoint</a:t>
            </a:r>
          </a:p>
          <a:p>
            <a:pPr lvl="1"/>
            <a:r>
              <a:rPr lang="en-US" dirty="0"/>
              <a:t>2010</a:t>
            </a:r>
          </a:p>
          <a:p>
            <a:pPr lvl="1"/>
            <a:r>
              <a:rPr lang="en-US" dirty="0"/>
              <a:t>2013</a:t>
            </a:r>
          </a:p>
          <a:p>
            <a:pPr lvl="1"/>
            <a:r>
              <a:rPr lang="en-US" dirty="0"/>
              <a:t>2016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019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8C4513-DD23-4A05-977C-4C201DEC652A}"/>
              </a:ext>
            </a:extLst>
          </p:cNvPr>
          <p:cNvSpPr/>
          <p:nvPr/>
        </p:nvSpPr>
        <p:spPr>
          <a:xfrm>
            <a:off x="538480" y="228600"/>
            <a:ext cx="914400" cy="640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4000" dirty="0"/>
              <a:t>Computer Education Institute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5D1E5858-1526-4AC1-9FA2-06391AF40FD5}"/>
              </a:ext>
            </a:extLst>
          </p:cNvPr>
          <p:cNvSpPr/>
          <p:nvPr/>
        </p:nvSpPr>
        <p:spPr>
          <a:xfrm>
            <a:off x="1770380" y="604520"/>
            <a:ext cx="2743200" cy="2743200"/>
          </a:xfrm>
          <a:prstGeom prst="star5">
            <a:avLst/>
          </a:prstGeom>
          <a:solidFill>
            <a:srgbClr val="FF0000">
              <a:alpha val="55000"/>
            </a:srgb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Call CEI at 926-5740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437038-722E-424C-A881-A74B2A2CC083}"/>
              </a:ext>
            </a:extLst>
          </p:cNvPr>
          <p:cNvSpPr/>
          <p:nvPr/>
        </p:nvSpPr>
        <p:spPr>
          <a:xfrm>
            <a:off x="8879840" y="782320"/>
            <a:ext cx="2514600" cy="251460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7030A0"/>
                </a:solidFill>
                <a:latin typeface="Chisel" panose="020B0500000000000000" pitchFamily="34" charset="0"/>
              </a:rPr>
              <a:t>Schedule the classes you want</a:t>
            </a:r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6BE5F48B-412F-4C42-BBE6-4C79E5D2B6E3}"/>
              </a:ext>
            </a:extLst>
          </p:cNvPr>
          <p:cNvSpPr/>
          <p:nvPr/>
        </p:nvSpPr>
        <p:spPr>
          <a:xfrm>
            <a:off x="4831080" y="604520"/>
            <a:ext cx="3429000" cy="3063240"/>
          </a:xfrm>
          <a:prstGeom prst="irregularSeal1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Take home a certificate</a:t>
            </a:r>
          </a:p>
        </p:txBody>
      </p:sp>
      <p:sp>
        <p:nvSpPr>
          <p:cNvPr id="9" name="Thought Bubble: Cloud 8">
            <a:extLst>
              <a:ext uri="{FF2B5EF4-FFF2-40B4-BE49-F238E27FC236}">
                <a16:creationId xmlns:a16="http://schemas.microsoft.com/office/drawing/2014/main" id="{19EF361A-534A-4EF2-9FD1-B884483D55DD}"/>
              </a:ext>
            </a:extLst>
          </p:cNvPr>
          <p:cNvSpPr/>
          <p:nvPr/>
        </p:nvSpPr>
        <p:spPr>
          <a:xfrm>
            <a:off x="6858000" y="3830320"/>
            <a:ext cx="3429000" cy="2286000"/>
          </a:xfrm>
          <a:prstGeom prst="cloudCallou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Call CEI if you have any questions</a:t>
            </a:r>
          </a:p>
        </p:txBody>
      </p:sp>
    </p:spTree>
    <p:extLst>
      <p:ext uri="{BB962C8B-B14F-4D97-AF65-F5344CB8AC3E}">
        <p14:creationId xmlns:p14="http://schemas.microsoft.com/office/powerpoint/2010/main" val="2639773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92FF559-63C5-421D-8DA7-F66E3CE16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" y="1512570"/>
            <a:ext cx="6167120" cy="462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7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7256A-78CC-46AE-B9E1-C0CBCACA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 us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882F7D2-C52D-4A11-8050-021049331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1532403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60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Chisel</vt:lpstr>
      <vt:lpstr>Wingdings</vt:lpstr>
      <vt:lpstr>Office Theme</vt:lpstr>
      <vt:lpstr>Computer Education Institute </vt:lpstr>
      <vt:lpstr>Hands on Instruction</vt:lpstr>
      <vt:lpstr>SOFTWARE PACKAGES OFFERED</vt:lpstr>
      <vt:lpstr>PowerPoint Presentation</vt:lpstr>
      <vt:lpstr>PowerPoint Presentation</vt:lpstr>
      <vt:lpstr>Visit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Education Institute</dc:title>
  <dc:creator>Chris Turner</dc:creator>
  <cp:lastModifiedBy>Chris Turner</cp:lastModifiedBy>
  <cp:revision>18</cp:revision>
  <dcterms:created xsi:type="dcterms:W3CDTF">2018-01-13T19:49:54Z</dcterms:created>
  <dcterms:modified xsi:type="dcterms:W3CDTF">2018-01-13T23:36:23Z</dcterms:modified>
</cp:coreProperties>
</file>