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6" r:id="rId9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D917C-168B-4DED-9F72-81D60DB6BFAE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71C9-373F-4B34-B901-827897BBE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234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D917C-168B-4DED-9F72-81D60DB6BFAE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71C9-373F-4B34-B901-827897BBE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817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D917C-168B-4DED-9F72-81D60DB6BFAE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71C9-373F-4B34-B901-827897BBE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000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D917C-168B-4DED-9F72-81D60DB6BFAE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71C9-373F-4B34-B901-827897BBE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227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D917C-168B-4DED-9F72-81D60DB6BFAE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71C9-373F-4B34-B901-827897BBE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1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D917C-168B-4DED-9F72-81D60DB6BFAE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71C9-373F-4B34-B901-827897BBE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961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D917C-168B-4DED-9F72-81D60DB6BFAE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71C9-373F-4B34-B901-827897BBE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207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D917C-168B-4DED-9F72-81D60DB6BFAE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71C9-373F-4B34-B901-827897BBE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975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D917C-168B-4DED-9F72-81D60DB6BFAE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71C9-373F-4B34-B901-827897BBE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968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D917C-168B-4DED-9F72-81D60DB6BFAE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71C9-373F-4B34-B901-827897BBE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319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D917C-168B-4DED-9F72-81D60DB6BFAE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971C9-373F-4B34-B901-827897BBE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372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D917C-168B-4DED-9F72-81D60DB6BFAE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971C9-373F-4B34-B901-827897BBE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588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Photo Album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by mom</a:t>
            </a:r>
          </a:p>
        </p:txBody>
      </p:sp>
    </p:spTree>
    <p:extLst>
      <p:ext uri="{BB962C8B-B14F-4D97-AF65-F5344CB8AC3E}">
        <p14:creationId xmlns:p14="http://schemas.microsoft.com/office/powerpoint/2010/main" val="1727091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29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94917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29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9673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30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0277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30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0848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30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1269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308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7236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nowman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8838"/>
            <a:ext cx="9144000" cy="51387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7094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On-screen Show (4:3)</PresentationFormat>
  <Paragraphs>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Photo Album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mom</dc:creator>
  <cp:lastModifiedBy>Chris Turner</cp:lastModifiedBy>
  <cp:revision>4</cp:revision>
  <dcterms:created xsi:type="dcterms:W3CDTF">2012-03-14T17:08:39Z</dcterms:created>
  <dcterms:modified xsi:type="dcterms:W3CDTF">2018-02-02T00:04:43Z</dcterms:modified>
</cp:coreProperties>
</file>