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D8FF4E-C5E1-407B-A8BA-99BEF56A450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0D77980-93F4-48D5-AF8D-551D51D33997}">
      <dgm:prSet phldrT="[Text]"/>
      <dgm:spPr/>
      <dgm:t>
        <a:bodyPr/>
        <a:lstStyle/>
        <a:p>
          <a:r>
            <a:rPr lang="en-US" dirty="0"/>
            <a:t>Excel</a:t>
          </a:r>
        </a:p>
      </dgm:t>
    </dgm:pt>
    <dgm:pt modelId="{ADC9E9B4-E7F4-4618-BC02-9F0B8F9EB361}" type="parTrans" cxnId="{066A81AF-59E3-4A98-A220-B685376E951E}">
      <dgm:prSet/>
      <dgm:spPr/>
      <dgm:t>
        <a:bodyPr/>
        <a:lstStyle/>
        <a:p>
          <a:endParaRPr lang="en-US"/>
        </a:p>
      </dgm:t>
    </dgm:pt>
    <dgm:pt modelId="{7D685BA6-5101-41D0-BC51-F8D1934894EA}" type="sibTrans" cxnId="{066A81AF-59E3-4A98-A220-B685376E951E}">
      <dgm:prSet/>
      <dgm:spPr/>
      <dgm:t>
        <a:bodyPr/>
        <a:lstStyle/>
        <a:p>
          <a:endParaRPr lang="en-US"/>
        </a:p>
      </dgm:t>
    </dgm:pt>
    <dgm:pt modelId="{CD99A728-52E7-41CC-971E-4905371F6F69}">
      <dgm:prSet phldrT="[Text]"/>
      <dgm:spPr/>
      <dgm:t>
        <a:bodyPr/>
        <a:lstStyle/>
        <a:p>
          <a:r>
            <a:rPr lang="en-US" dirty="0"/>
            <a:t>Word</a:t>
          </a:r>
        </a:p>
      </dgm:t>
    </dgm:pt>
    <dgm:pt modelId="{570522BB-D2C6-4133-9F34-0C18CACE65C9}" type="parTrans" cxnId="{02EF0BD8-DEBC-4BCD-A437-FF04EE50C9DA}">
      <dgm:prSet/>
      <dgm:spPr/>
      <dgm:t>
        <a:bodyPr/>
        <a:lstStyle/>
        <a:p>
          <a:endParaRPr lang="en-US"/>
        </a:p>
      </dgm:t>
    </dgm:pt>
    <dgm:pt modelId="{9E367A49-08FF-4ECB-9E35-0CE3EB0A6FFD}" type="sibTrans" cxnId="{02EF0BD8-DEBC-4BCD-A437-FF04EE50C9DA}">
      <dgm:prSet/>
      <dgm:spPr/>
      <dgm:t>
        <a:bodyPr/>
        <a:lstStyle/>
        <a:p>
          <a:endParaRPr lang="en-US"/>
        </a:p>
      </dgm:t>
    </dgm:pt>
    <dgm:pt modelId="{1C800937-35BF-475D-8838-14BD027C9FD7}">
      <dgm:prSet phldrT="[Text]"/>
      <dgm:spPr/>
      <dgm:t>
        <a:bodyPr/>
        <a:lstStyle/>
        <a:p>
          <a:r>
            <a:rPr lang="en-US" dirty="0"/>
            <a:t>PowerPoint</a:t>
          </a:r>
        </a:p>
      </dgm:t>
    </dgm:pt>
    <dgm:pt modelId="{39D5DCF6-2B62-427A-89AE-80F5D044CD9B}" type="parTrans" cxnId="{3BA7C88D-9486-4C96-9289-535BF1E399DC}">
      <dgm:prSet/>
      <dgm:spPr/>
      <dgm:t>
        <a:bodyPr/>
        <a:lstStyle/>
        <a:p>
          <a:endParaRPr lang="en-US"/>
        </a:p>
      </dgm:t>
    </dgm:pt>
    <dgm:pt modelId="{363C56B4-971D-4700-A023-5262E975EE18}" type="sibTrans" cxnId="{3BA7C88D-9486-4C96-9289-535BF1E399DC}">
      <dgm:prSet/>
      <dgm:spPr/>
      <dgm:t>
        <a:bodyPr/>
        <a:lstStyle/>
        <a:p>
          <a:endParaRPr lang="en-US"/>
        </a:p>
      </dgm:t>
    </dgm:pt>
    <dgm:pt modelId="{7F62C26A-D9C4-43F1-BCC2-680BE4AC98EB}" type="pres">
      <dgm:prSet presAssocID="{F7D8FF4E-C5E1-407B-A8BA-99BEF56A4509}" presName="linear" presStyleCnt="0">
        <dgm:presLayoutVars>
          <dgm:dir/>
          <dgm:animLvl val="lvl"/>
          <dgm:resizeHandles val="exact"/>
        </dgm:presLayoutVars>
      </dgm:prSet>
      <dgm:spPr/>
    </dgm:pt>
    <dgm:pt modelId="{22044AD1-3FB9-4AC6-846D-F2D58DB53290}" type="pres">
      <dgm:prSet presAssocID="{80D77980-93F4-48D5-AF8D-551D51D33997}" presName="parentLin" presStyleCnt="0"/>
      <dgm:spPr/>
    </dgm:pt>
    <dgm:pt modelId="{D8A93D82-E5DB-49ED-927E-301B7EE876BD}" type="pres">
      <dgm:prSet presAssocID="{80D77980-93F4-48D5-AF8D-551D51D33997}" presName="parentLeftMargin" presStyleLbl="node1" presStyleIdx="0" presStyleCnt="3"/>
      <dgm:spPr/>
    </dgm:pt>
    <dgm:pt modelId="{4C494794-989F-48BE-AEA1-151308189A90}" type="pres">
      <dgm:prSet presAssocID="{80D77980-93F4-48D5-AF8D-551D51D3399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B47E418-C10F-4AF7-A3C4-BF164E128FD3}" type="pres">
      <dgm:prSet presAssocID="{80D77980-93F4-48D5-AF8D-551D51D33997}" presName="negativeSpace" presStyleCnt="0"/>
      <dgm:spPr/>
    </dgm:pt>
    <dgm:pt modelId="{4DC708BA-7310-49B8-A554-82B1DE2CFC44}" type="pres">
      <dgm:prSet presAssocID="{80D77980-93F4-48D5-AF8D-551D51D33997}" presName="childText" presStyleLbl="conFgAcc1" presStyleIdx="0" presStyleCnt="3">
        <dgm:presLayoutVars>
          <dgm:bulletEnabled val="1"/>
        </dgm:presLayoutVars>
      </dgm:prSet>
      <dgm:spPr/>
    </dgm:pt>
    <dgm:pt modelId="{946208EC-1C7A-40B9-9B9C-9D3909AF53F1}" type="pres">
      <dgm:prSet presAssocID="{7D685BA6-5101-41D0-BC51-F8D1934894EA}" presName="spaceBetweenRectangles" presStyleCnt="0"/>
      <dgm:spPr/>
    </dgm:pt>
    <dgm:pt modelId="{21583891-3ADE-4684-B4A9-0C533E773EBA}" type="pres">
      <dgm:prSet presAssocID="{CD99A728-52E7-41CC-971E-4905371F6F69}" presName="parentLin" presStyleCnt="0"/>
      <dgm:spPr/>
    </dgm:pt>
    <dgm:pt modelId="{BBD20953-BE6C-44C7-A632-0135A02DDA7F}" type="pres">
      <dgm:prSet presAssocID="{CD99A728-52E7-41CC-971E-4905371F6F69}" presName="parentLeftMargin" presStyleLbl="node1" presStyleIdx="0" presStyleCnt="3"/>
      <dgm:spPr/>
    </dgm:pt>
    <dgm:pt modelId="{C9D96455-D825-4040-9CB8-3E8257E36A24}" type="pres">
      <dgm:prSet presAssocID="{CD99A728-52E7-41CC-971E-4905371F6F6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AF1CF72-C74E-4BF7-9A30-8EFFBACF26E6}" type="pres">
      <dgm:prSet presAssocID="{CD99A728-52E7-41CC-971E-4905371F6F69}" presName="negativeSpace" presStyleCnt="0"/>
      <dgm:spPr/>
    </dgm:pt>
    <dgm:pt modelId="{563398C6-7319-4517-95F1-07D30B7F471B}" type="pres">
      <dgm:prSet presAssocID="{CD99A728-52E7-41CC-971E-4905371F6F69}" presName="childText" presStyleLbl="conFgAcc1" presStyleIdx="1" presStyleCnt="3">
        <dgm:presLayoutVars>
          <dgm:bulletEnabled val="1"/>
        </dgm:presLayoutVars>
      </dgm:prSet>
      <dgm:spPr/>
    </dgm:pt>
    <dgm:pt modelId="{F5AFBF80-1172-45CF-8088-4E6EC0DD87C5}" type="pres">
      <dgm:prSet presAssocID="{9E367A49-08FF-4ECB-9E35-0CE3EB0A6FFD}" presName="spaceBetweenRectangles" presStyleCnt="0"/>
      <dgm:spPr/>
    </dgm:pt>
    <dgm:pt modelId="{6C5313F9-7F7A-4443-8BCF-8504FC96C644}" type="pres">
      <dgm:prSet presAssocID="{1C800937-35BF-475D-8838-14BD027C9FD7}" presName="parentLin" presStyleCnt="0"/>
      <dgm:spPr/>
    </dgm:pt>
    <dgm:pt modelId="{D15411E6-8F39-4565-A5B4-B4F136D969FB}" type="pres">
      <dgm:prSet presAssocID="{1C800937-35BF-475D-8838-14BD027C9FD7}" presName="parentLeftMargin" presStyleLbl="node1" presStyleIdx="1" presStyleCnt="3"/>
      <dgm:spPr/>
    </dgm:pt>
    <dgm:pt modelId="{A3F864E9-B4EF-4B04-B19E-FBB6828C9A4B}" type="pres">
      <dgm:prSet presAssocID="{1C800937-35BF-475D-8838-14BD027C9FD7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490E474E-F3F9-4AA0-B123-5AB18BF09054}" type="pres">
      <dgm:prSet presAssocID="{1C800937-35BF-475D-8838-14BD027C9FD7}" presName="negativeSpace" presStyleCnt="0"/>
      <dgm:spPr/>
    </dgm:pt>
    <dgm:pt modelId="{E583E45B-33E0-4400-9B47-7A52BDB6F55A}" type="pres">
      <dgm:prSet presAssocID="{1C800937-35BF-475D-8838-14BD027C9FD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A5AD726-AAC1-4F15-83E8-0638B90D42D8}" type="presOf" srcId="{1C800937-35BF-475D-8838-14BD027C9FD7}" destId="{A3F864E9-B4EF-4B04-B19E-FBB6828C9A4B}" srcOrd="1" destOrd="0" presId="urn:microsoft.com/office/officeart/2005/8/layout/list1"/>
    <dgm:cxn modelId="{3952E334-FBD3-4CEE-A9A5-9E91AF5B8AEE}" type="presOf" srcId="{F7D8FF4E-C5E1-407B-A8BA-99BEF56A4509}" destId="{7F62C26A-D9C4-43F1-BCC2-680BE4AC98EB}" srcOrd="0" destOrd="0" presId="urn:microsoft.com/office/officeart/2005/8/layout/list1"/>
    <dgm:cxn modelId="{3E1F6065-3F97-4BF4-B714-7D1827F1626E}" type="presOf" srcId="{1C800937-35BF-475D-8838-14BD027C9FD7}" destId="{D15411E6-8F39-4565-A5B4-B4F136D969FB}" srcOrd="0" destOrd="0" presId="urn:microsoft.com/office/officeart/2005/8/layout/list1"/>
    <dgm:cxn modelId="{43381558-FEE5-45A8-B771-3D4560AF892D}" type="presOf" srcId="{80D77980-93F4-48D5-AF8D-551D51D33997}" destId="{4C494794-989F-48BE-AEA1-151308189A90}" srcOrd="1" destOrd="0" presId="urn:microsoft.com/office/officeart/2005/8/layout/list1"/>
    <dgm:cxn modelId="{3BA7C88D-9486-4C96-9289-535BF1E399DC}" srcId="{F7D8FF4E-C5E1-407B-A8BA-99BEF56A4509}" destId="{1C800937-35BF-475D-8838-14BD027C9FD7}" srcOrd="2" destOrd="0" parTransId="{39D5DCF6-2B62-427A-89AE-80F5D044CD9B}" sibTransId="{363C56B4-971D-4700-A023-5262E975EE18}"/>
    <dgm:cxn modelId="{066A81AF-59E3-4A98-A220-B685376E951E}" srcId="{F7D8FF4E-C5E1-407B-A8BA-99BEF56A4509}" destId="{80D77980-93F4-48D5-AF8D-551D51D33997}" srcOrd="0" destOrd="0" parTransId="{ADC9E9B4-E7F4-4618-BC02-9F0B8F9EB361}" sibTransId="{7D685BA6-5101-41D0-BC51-F8D1934894EA}"/>
    <dgm:cxn modelId="{02EF0BD8-DEBC-4BCD-A437-FF04EE50C9DA}" srcId="{F7D8FF4E-C5E1-407B-A8BA-99BEF56A4509}" destId="{CD99A728-52E7-41CC-971E-4905371F6F69}" srcOrd="1" destOrd="0" parTransId="{570522BB-D2C6-4133-9F34-0C18CACE65C9}" sibTransId="{9E367A49-08FF-4ECB-9E35-0CE3EB0A6FFD}"/>
    <dgm:cxn modelId="{CCBEDEDB-8FFB-425A-A58C-49612B05F970}" type="presOf" srcId="{80D77980-93F4-48D5-AF8D-551D51D33997}" destId="{D8A93D82-E5DB-49ED-927E-301B7EE876BD}" srcOrd="0" destOrd="0" presId="urn:microsoft.com/office/officeart/2005/8/layout/list1"/>
    <dgm:cxn modelId="{6E0461DD-DC38-4897-B51E-31A3419EC3B6}" type="presOf" srcId="{CD99A728-52E7-41CC-971E-4905371F6F69}" destId="{BBD20953-BE6C-44C7-A632-0135A02DDA7F}" srcOrd="0" destOrd="0" presId="urn:microsoft.com/office/officeart/2005/8/layout/list1"/>
    <dgm:cxn modelId="{EAF67BEB-366C-4C55-97F2-260D7235A7AC}" type="presOf" srcId="{CD99A728-52E7-41CC-971E-4905371F6F69}" destId="{C9D96455-D825-4040-9CB8-3E8257E36A24}" srcOrd="1" destOrd="0" presId="urn:microsoft.com/office/officeart/2005/8/layout/list1"/>
    <dgm:cxn modelId="{6B6994E8-3721-4F27-8C0B-9EC1D50B4651}" type="presParOf" srcId="{7F62C26A-D9C4-43F1-BCC2-680BE4AC98EB}" destId="{22044AD1-3FB9-4AC6-846D-F2D58DB53290}" srcOrd="0" destOrd="0" presId="urn:microsoft.com/office/officeart/2005/8/layout/list1"/>
    <dgm:cxn modelId="{B3558BB8-1065-4B77-AB21-59C4802DF463}" type="presParOf" srcId="{22044AD1-3FB9-4AC6-846D-F2D58DB53290}" destId="{D8A93D82-E5DB-49ED-927E-301B7EE876BD}" srcOrd="0" destOrd="0" presId="urn:microsoft.com/office/officeart/2005/8/layout/list1"/>
    <dgm:cxn modelId="{3AC72F26-BF8A-42AB-AAE9-628988E18F0D}" type="presParOf" srcId="{22044AD1-3FB9-4AC6-846D-F2D58DB53290}" destId="{4C494794-989F-48BE-AEA1-151308189A90}" srcOrd="1" destOrd="0" presId="urn:microsoft.com/office/officeart/2005/8/layout/list1"/>
    <dgm:cxn modelId="{FC1243A3-8AFF-4443-9325-32F5074BB37C}" type="presParOf" srcId="{7F62C26A-D9C4-43F1-BCC2-680BE4AC98EB}" destId="{5B47E418-C10F-4AF7-A3C4-BF164E128FD3}" srcOrd="1" destOrd="0" presId="urn:microsoft.com/office/officeart/2005/8/layout/list1"/>
    <dgm:cxn modelId="{B9BA31AD-6944-4E53-83CC-EBAE854668DC}" type="presParOf" srcId="{7F62C26A-D9C4-43F1-BCC2-680BE4AC98EB}" destId="{4DC708BA-7310-49B8-A554-82B1DE2CFC44}" srcOrd="2" destOrd="0" presId="urn:microsoft.com/office/officeart/2005/8/layout/list1"/>
    <dgm:cxn modelId="{A12395CF-7403-4E60-AE2A-E29A3FBD70C5}" type="presParOf" srcId="{7F62C26A-D9C4-43F1-BCC2-680BE4AC98EB}" destId="{946208EC-1C7A-40B9-9B9C-9D3909AF53F1}" srcOrd="3" destOrd="0" presId="urn:microsoft.com/office/officeart/2005/8/layout/list1"/>
    <dgm:cxn modelId="{0E64DCCE-BCFF-4621-B201-3D51AF2AFFC4}" type="presParOf" srcId="{7F62C26A-D9C4-43F1-BCC2-680BE4AC98EB}" destId="{21583891-3ADE-4684-B4A9-0C533E773EBA}" srcOrd="4" destOrd="0" presId="urn:microsoft.com/office/officeart/2005/8/layout/list1"/>
    <dgm:cxn modelId="{DAC56914-C8E7-4945-A968-63CE18532E2B}" type="presParOf" srcId="{21583891-3ADE-4684-B4A9-0C533E773EBA}" destId="{BBD20953-BE6C-44C7-A632-0135A02DDA7F}" srcOrd="0" destOrd="0" presId="urn:microsoft.com/office/officeart/2005/8/layout/list1"/>
    <dgm:cxn modelId="{39A6DFFC-7F6B-4F66-83C3-774E6EB5D127}" type="presParOf" srcId="{21583891-3ADE-4684-B4A9-0C533E773EBA}" destId="{C9D96455-D825-4040-9CB8-3E8257E36A24}" srcOrd="1" destOrd="0" presId="urn:microsoft.com/office/officeart/2005/8/layout/list1"/>
    <dgm:cxn modelId="{9EA477F1-44B6-4004-ABE9-60522436A35B}" type="presParOf" srcId="{7F62C26A-D9C4-43F1-BCC2-680BE4AC98EB}" destId="{7AF1CF72-C74E-4BF7-9A30-8EFFBACF26E6}" srcOrd="5" destOrd="0" presId="urn:microsoft.com/office/officeart/2005/8/layout/list1"/>
    <dgm:cxn modelId="{7C26DBF9-0AED-46EE-B954-49E7503DF0D6}" type="presParOf" srcId="{7F62C26A-D9C4-43F1-BCC2-680BE4AC98EB}" destId="{563398C6-7319-4517-95F1-07D30B7F471B}" srcOrd="6" destOrd="0" presId="urn:microsoft.com/office/officeart/2005/8/layout/list1"/>
    <dgm:cxn modelId="{CD5D78C2-4F21-41A4-AC8C-3319A6F074A2}" type="presParOf" srcId="{7F62C26A-D9C4-43F1-BCC2-680BE4AC98EB}" destId="{F5AFBF80-1172-45CF-8088-4E6EC0DD87C5}" srcOrd="7" destOrd="0" presId="urn:microsoft.com/office/officeart/2005/8/layout/list1"/>
    <dgm:cxn modelId="{D0B60FEA-2144-4D9D-A6CB-F39FD71E0252}" type="presParOf" srcId="{7F62C26A-D9C4-43F1-BCC2-680BE4AC98EB}" destId="{6C5313F9-7F7A-4443-8BCF-8504FC96C644}" srcOrd="8" destOrd="0" presId="urn:microsoft.com/office/officeart/2005/8/layout/list1"/>
    <dgm:cxn modelId="{0CB780E3-2F77-430C-92C9-DD149E739C8A}" type="presParOf" srcId="{6C5313F9-7F7A-4443-8BCF-8504FC96C644}" destId="{D15411E6-8F39-4565-A5B4-B4F136D969FB}" srcOrd="0" destOrd="0" presId="urn:microsoft.com/office/officeart/2005/8/layout/list1"/>
    <dgm:cxn modelId="{823CB5F5-1052-43C2-A3BE-856EB0A2168F}" type="presParOf" srcId="{6C5313F9-7F7A-4443-8BCF-8504FC96C644}" destId="{A3F864E9-B4EF-4B04-B19E-FBB6828C9A4B}" srcOrd="1" destOrd="0" presId="urn:microsoft.com/office/officeart/2005/8/layout/list1"/>
    <dgm:cxn modelId="{48B06CDE-1113-407B-B775-D556657CFC1A}" type="presParOf" srcId="{7F62C26A-D9C4-43F1-BCC2-680BE4AC98EB}" destId="{490E474E-F3F9-4AA0-B123-5AB18BF09054}" srcOrd="9" destOrd="0" presId="urn:microsoft.com/office/officeart/2005/8/layout/list1"/>
    <dgm:cxn modelId="{A85FD24C-5BEE-4DCA-9D30-2521EAEFFBA8}" type="presParOf" srcId="{7F62C26A-D9C4-43F1-BCC2-680BE4AC98EB}" destId="{E583E45B-33E0-4400-9B47-7A52BDB6F55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C708BA-7310-49B8-A554-82B1DE2CFC44}">
      <dsp:nvSpPr>
        <dsp:cNvPr id="0" name=""/>
        <dsp:cNvSpPr/>
      </dsp:nvSpPr>
      <dsp:spPr>
        <a:xfrm>
          <a:off x="0" y="506528"/>
          <a:ext cx="10515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494794-989F-48BE-AEA1-151308189A90}">
      <dsp:nvSpPr>
        <dsp:cNvPr id="0" name=""/>
        <dsp:cNvSpPr/>
      </dsp:nvSpPr>
      <dsp:spPr>
        <a:xfrm>
          <a:off x="525780" y="19448"/>
          <a:ext cx="73609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Excel</a:t>
          </a:r>
        </a:p>
      </dsp:txBody>
      <dsp:txXfrm>
        <a:off x="573335" y="67003"/>
        <a:ext cx="7265810" cy="879050"/>
      </dsp:txXfrm>
    </dsp:sp>
    <dsp:sp modelId="{563398C6-7319-4517-95F1-07D30B7F471B}">
      <dsp:nvSpPr>
        <dsp:cNvPr id="0" name=""/>
        <dsp:cNvSpPr/>
      </dsp:nvSpPr>
      <dsp:spPr>
        <a:xfrm>
          <a:off x="0" y="2003409"/>
          <a:ext cx="10515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D96455-D825-4040-9CB8-3E8257E36A24}">
      <dsp:nvSpPr>
        <dsp:cNvPr id="0" name=""/>
        <dsp:cNvSpPr/>
      </dsp:nvSpPr>
      <dsp:spPr>
        <a:xfrm>
          <a:off x="525780" y="1516329"/>
          <a:ext cx="73609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Word</a:t>
          </a:r>
        </a:p>
      </dsp:txBody>
      <dsp:txXfrm>
        <a:off x="573335" y="1563884"/>
        <a:ext cx="7265810" cy="879050"/>
      </dsp:txXfrm>
    </dsp:sp>
    <dsp:sp modelId="{E583E45B-33E0-4400-9B47-7A52BDB6F55A}">
      <dsp:nvSpPr>
        <dsp:cNvPr id="0" name=""/>
        <dsp:cNvSpPr/>
      </dsp:nvSpPr>
      <dsp:spPr>
        <a:xfrm>
          <a:off x="0" y="3500289"/>
          <a:ext cx="10515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F864E9-B4EF-4B04-B19E-FBB6828C9A4B}">
      <dsp:nvSpPr>
        <dsp:cNvPr id="0" name=""/>
        <dsp:cNvSpPr/>
      </dsp:nvSpPr>
      <dsp:spPr>
        <a:xfrm>
          <a:off x="525780" y="3013209"/>
          <a:ext cx="73609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PowerPoint</a:t>
          </a:r>
        </a:p>
      </dsp:txBody>
      <dsp:txXfrm>
        <a:off x="573335" y="3060764"/>
        <a:ext cx="7265810" cy="879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5F556-106D-42A2-860F-7704471BE9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ABBBAE-5994-4F76-8009-2934D2ED6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E9CCD-9992-4816-B544-ED8FD88A6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F60-B764-47C1-B9B3-2A0A1F477C3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97614-AA86-49FB-B751-04E508BA4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83A17-A575-4019-9F35-A127F6C6A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8007-A7F4-4200-9366-293AA6A3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390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136B3-5B62-4F73-949A-D0EE41A0E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5AB3D-3112-49E2-BD61-9AF580D6D1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0F740-8391-4C0D-B700-844725C23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F60-B764-47C1-B9B3-2A0A1F477C3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C1AD57-669C-4D10-930B-7CAB30A4D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D6D75-CE3C-4899-AAF2-1508BF8E1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8007-A7F4-4200-9366-293AA6A3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58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6DAAA3-E4B5-4CAC-9D26-6559B8BA7A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C77C30-6425-415D-8E5F-C833559D50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9000B-7C8A-4411-9217-EF58BF32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F60-B764-47C1-B9B3-2A0A1F477C3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3D36AC-9E22-4233-8846-4F6579B52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B4648-F4BF-4F2D-BAB2-AD0E582A2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8007-A7F4-4200-9366-293AA6A3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59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B8648-6B22-4D06-BB71-F52270920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BBD63-BBE3-4FAA-A441-25036387C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BB701-DD2D-49AC-963D-C970A2914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F60-B764-47C1-B9B3-2A0A1F477C3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746E8-A76B-43B2-8904-8D883D7A4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68E5B-BFD6-4D1F-934F-77B24544E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8007-A7F4-4200-9366-293AA6A3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71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6F839-702F-4388-AE46-1A513D10C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03782B-D503-46AF-A38A-55CAA3005C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A2E2B-B58A-4E81-BD50-A75EDF92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F60-B764-47C1-B9B3-2A0A1F477C3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898F10-5F25-454E-8A39-8DCEB9037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0131C-CBD9-47DB-90B3-BC4B1B74D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8007-A7F4-4200-9366-293AA6A3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47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44C1C-34A1-4B67-9299-F2C09322B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B817A-4980-4297-81BA-0899BA260A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C6CDA6-8926-4179-BA76-848D6C524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70541C-FC72-4BCC-AC04-B7F0D1EC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F60-B764-47C1-B9B3-2A0A1F477C3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F899ED-9D06-4DB1-AEE1-242A5ACAF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3267B2-5E01-4EB2-A22B-2B92A884F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8007-A7F4-4200-9366-293AA6A3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48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CE24D-17EC-4DED-BCC1-92328290E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23BA9A-A593-4A9F-8EC2-26862EAE5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55C0DC-559A-4B06-B36D-36E3655C9A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FEBE55-7FC5-4595-960D-4EAE6621FA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6EDF78-522D-4470-8356-1379DD896C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1ED383-400A-4C3D-935F-FA4AB6B1D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F60-B764-47C1-B9B3-2A0A1F477C3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B53598-1980-4B3B-92F5-8AE887D5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380171-DC71-4B00-8266-A75B4DB3F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8007-A7F4-4200-9366-293AA6A3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126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DCA34-A8F8-423B-96FF-E90B88236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C13F3E-9758-4D07-B8C8-271A1B694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F60-B764-47C1-B9B3-2A0A1F477C3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872D96-7C88-466B-A7E5-F3E298323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E0ECF3-5A5B-497E-AA38-0DFE494F8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8007-A7F4-4200-9366-293AA6A3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37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5F31A3-E505-4C3E-B8B8-4540A1E9C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F60-B764-47C1-B9B3-2A0A1F477C3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AA18FB-0721-40B4-B487-6EAF0925E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484EC4-5790-4503-A5A4-FEEEB1DD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8007-A7F4-4200-9366-293AA6A3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38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7BD61-A2BE-44B8-BD80-80EF22E8B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3A509-533A-4341-A39A-07D05E8EA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EC3E19-4485-451B-9470-274E1FB202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0ABB38-E827-4EE2-BC69-D0C16BF57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F60-B764-47C1-B9B3-2A0A1F477C3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EBD446-F330-4917-8493-8DE7F03FE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3B798-6308-4291-B78D-E1CC7A06B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8007-A7F4-4200-9366-293AA6A3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0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0BF43-859F-4E4A-AB3F-7694DC77A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9D902A-A053-480F-A9AA-613016D567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C03E5A-83A3-404A-A184-21CB37646C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7E45D2-7559-46F6-86A9-295F6DF02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D7F60-B764-47C1-B9B3-2A0A1F477C3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F9AF2-2D19-40BC-AEC8-FAE934C8C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4DA428-F307-45E7-8E9D-C5E5AC11E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F8007-A7F4-4200-9366-293AA6A3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47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E99B46-11C3-477A-8799-9045EE91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488F8-9427-48F8-8C62-CE39A488B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36C6B-C027-40D4-B4E2-1268B4BBD6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D7F60-B764-47C1-B9B3-2A0A1F477C36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C1706-0DED-4932-99A7-6D692696A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861AF-1467-40B0-8743-2D418BFE92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F8007-A7F4-4200-9366-293AA6A3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57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32DB0-749C-4BF1-A6DF-EEF72086D5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CEI Sales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C9B06A-4A29-476E-A882-257217BD18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the years 2014-2018</a:t>
            </a:r>
          </a:p>
        </p:txBody>
      </p:sp>
    </p:spTree>
    <p:extLst>
      <p:ext uri="{BB962C8B-B14F-4D97-AF65-F5344CB8AC3E}">
        <p14:creationId xmlns:p14="http://schemas.microsoft.com/office/powerpoint/2010/main" val="55183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3B3EA-08BF-4C22-86C3-016D7D8E4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and Graph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15A18E3-DF85-40B0-A189-98AC7AD8C2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7501817"/>
              </p:ext>
            </p:extLst>
          </p:nvPr>
        </p:nvGraphicFramePr>
        <p:xfrm>
          <a:off x="838200" y="1825625"/>
          <a:ext cx="10515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85767801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53270562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10922441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036371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0427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Hardware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508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7087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7829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C97CA-CB36-4900-8B27-D639172DB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ED4031D-B0E4-4417-8CFD-09666D2226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206534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9364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A35ECE-C5F2-482E-93A1-DD91332E3A52}"/>
              </a:ext>
            </a:extLst>
          </p:cNvPr>
          <p:cNvSpPr txBox="1"/>
          <p:nvPr/>
        </p:nvSpPr>
        <p:spPr>
          <a:xfrm>
            <a:off x="600075" y="533400"/>
            <a:ext cx="1059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  <a:latin typeface="Andy" panose="03080602030302030203" pitchFamily="66" charset="0"/>
              </a:rPr>
              <a:t>Sit back and enjoy the show</a:t>
            </a:r>
          </a:p>
        </p:txBody>
      </p:sp>
    </p:spTree>
    <p:extLst>
      <p:ext uri="{BB962C8B-B14F-4D97-AF65-F5344CB8AC3E}">
        <p14:creationId xmlns:p14="http://schemas.microsoft.com/office/powerpoint/2010/main" val="4072304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Man">
            <a:extLst>
              <a:ext uri="{FF2B5EF4-FFF2-40B4-BE49-F238E27FC236}">
                <a16:creationId xmlns:a16="http://schemas.microsoft.com/office/drawing/2014/main" id="{79450432-2219-43EF-B0E1-FFA3E5FFBB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5650" y="757871"/>
            <a:ext cx="2217420" cy="2217420"/>
          </a:xfrm>
          <a:prstGeom prst="rect">
            <a:avLst/>
          </a:prstGeom>
        </p:spPr>
      </p:pic>
      <p:pic>
        <p:nvPicPr>
          <p:cNvPr id="7" name="Graphic 6" descr="Team">
            <a:extLst>
              <a:ext uri="{FF2B5EF4-FFF2-40B4-BE49-F238E27FC236}">
                <a16:creationId xmlns:a16="http://schemas.microsoft.com/office/drawing/2014/main" id="{603DD8FB-FD99-4B97-B932-BEF0E1A745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35045" y="835659"/>
            <a:ext cx="1814195" cy="1814195"/>
          </a:xfrm>
          <a:prstGeom prst="rect">
            <a:avLst/>
          </a:prstGeom>
        </p:spPr>
      </p:pic>
      <p:pic>
        <p:nvPicPr>
          <p:cNvPr id="9" name="Graphic 8" descr="Run">
            <a:extLst>
              <a:ext uri="{FF2B5EF4-FFF2-40B4-BE49-F238E27FC236}">
                <a16:creationId xmlns:a16="http://schemas.microsoft.com/office/drawing/2014/main" id="{18DCE9EC-E060-44D9-833A-81A774D666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92240" y="1015999"/>
            <a:ext cx="2372360" cy="2372360"/>
          </a:xfrm>
          <a:prstGeom prst="rect">
            <a:avLst/>
          </a:prstGeom>
        </p:spPr>
      </p:pic>
      <p:pic>
        <p:nvPicPr>
          <p:cNvPr id="11" name="Graphic 10" descr="Person with Cane">
            <a:extLst>
              <a:ext uri="{FF2B5EF4-FFF2-40B4-BE49-F238E27FC236}">
                <a16:creationId xmlns:a16="http://schemas.microsoft.com/office/drawing/2014/main" id="{82AD726B-DFA7-4C92-8E0F-1A748EC9CA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531350" y="1026159"/>
            <a:ext cx="2148840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435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29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Andy</vt:lpstr>
      <vt:lpstr>Arial</vt:lpstr>
      <vt:lpstr>Calibri</vt:lpstr>
      <vt:lpstr>Calibri Light</vt:lpstr>
      <vt:lpstr>Office Theme</vt:lpstr>
      <vt:lpstr>CEI Sales</vt:lpstr>
      <vt:lpstr>Table and Graph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CEI Sales</dc:title>
  <dc:creator>Chris Turner</dc:creator>
  <cp:lastModifiedBy>Chris Turner</cp:lastModifiedBy>
  <cp:revision>6</cp:revision>
  <dcterms:created xsi:type="dcterms:W3CDTF">2018-02-02T02:10:58Z</dcterms:created>
  <dcterms:modified xsi:type="dcterms:W3CDTF">2018-02-02T18:58:30Z</dcterms:modified>
</cp:coreProperties>
</file>