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65" r:id="rId3"/>
    <p:sldId id="292" r:id="rId4"/>
    <p:sldId id="276" r:id="rId5"/>
    <p:sldId id="294" r:id="rId6"/>
    <p:sldId id="296" r:id="rId7"/>
    <p:sldId id="297" r:id="rId8"/>
  </p:sldIdLst>
  <p:sldSz cx="9144000" cy="5715000" type="screen16x10"/>
  <p:notesSz cx="6858000" cy="9144000"/>
  <p:custShowLst>
    <p:custShow name="New Hire" id="0">
      <p:sldLst>
        <p:sld r:id="rId3"/>
        <p:sld r:id="rId4"/>
        <p:sld r:id="rId7"/>
      </p:sldLst>
    </p:custShow>
  </p:custShowLst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5112" userDrawn="1">
          <p15:clr>
            <a:srgbClr val="A4A3A4"/>
          </p15:clr>
        </p15:guide>
        <p15:guide id="3" pos="612" userDrawn="1">
          <p15:clr>
            <a:srgbClr val="A4A3A4"/>
          </p15:clr>
        </p15:guide>
        <p15:guide id="4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79619" autoAdjust="0"/>
  </p:normalViewPr>
  <p:slideViewPr>
    <p:cSldViewPr>
      <p:cViewPr varScale="1">
        <p:scale>
          <a:sx n="133" d="100"/>
          <a:sy n="133" d="100"/>
        </p:scale>
        <p:origin x="852" y="120"/>
      </p:cViewPr>
      <p:guideLst>
        <p:guide pos="2880"/>
        <p:guide pos="5112"/>
        <p:guide pos="612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2017 Annual Cost</a:t>
            </a:r>
          </a:p>
        </c:rich>
      </c:tx>
      <c:layout>
        <c:manualLayout>
          <c:xMode val="edge"/>
          <c:yMode val="edge"/>
          <c:x val="0.43559265442404005"/>
          <c:y val="3.076923076923076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02325397973"/>
          <c:y val="9.2415505754088439E-2"/>
          <c:w val="0.88228559410040353"/>
          <c:h val="0.7949640218049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Annual Cost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Parts and materials</c:v>
                </c:pt>
                <c:pt idx="1">
                  <c:v>Manufacturing equipment</c:v>
                </c:pt>
                <c:pt idx="2">
                  <c:v>Salaries</c:v>
                </c:pt>
                <c:pt idx="3">
                  <c:v>Maintenance</c:v>
                </c:pt>
                <c:pt idx="4">
                  <c:v>Office lease</c:v>
                </c:pt>
                <c:pt idx="5">
                  <c:v>Warehouse lease</c:v>
                </c:pt>
                <c:pt idx="6">
                  <c:v>Insurance</c:v>
                </c:pt>
                <c:pt idx="7">
                  <c:v>Benefits and pensions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1325000</c:v>
                </c:pt>
                <c:pt idx="1">
                  <c:v>900500</c:v>
                </c:pt>
                <c:pt idx="2">
                  <c:v>575000</c:v>
                </c:pt>
                <c:pt idx="3">
                  <c:v>395000</c:v>
                </c:pt>
                <c:pt idx="4">
                  <c:v>295000</c:v>
                </c:pt>
                <c:pt idx="5">
                  <c:v>250000</c:v>
                </c:pt>
                <c:pt idx="6">
                  <c:v>180000</c:v>
                </c:pt>
                <c:pt idx="7">
                  <c:v>130000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8-472E-AE96-C5F31EF72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900416"/>
        <c:axId val="56338688"/>
      </c:barChart>
      <c:catAx>
        <c:axId val="5590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38688"/>
        <c:crosses val="autoZero"/>
        <c:auto val="1"/>
        <c:lblAlgn val="ctr"/>
        <c:lblOffset val="0"/>
        <c:noMultiLvlLbl val="0"/>
      </c:catAx>
      <c:valAx>
        <c:axId val="5633868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502359-E29E-4A2D-ACAC-4DCAC351BAD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E76108-91FB-44D8-8A89-B8E208F7E5CA}">
      <dgm:prSet phldrT="[Text]"/>
      <dgm:spPr/>
      <dgm:t>
        <a:bodyPr/>
        <a:lstStyle/>
        <a:p>
          <a:r>
            <a:rPr lang="en-US" dirty="0"/>
            <a:t>Mary Watkins Project Manager</a:t>
          </a:r>
        </a:p>
      </dgm:t>
    </dgm:pt>
    <dgm:pt modelId="{FB6FE0FF-6322-4547-93AB-8311BC623C08}" type="parTrans" cxnId="{14EE8AC3-0110-4526-90CC-06B68394D9E2}">
      <dgm:prSet/>
      <dgm:spPr/>
      <dgm:t>
        <a:bodyPr/>
        <a:lstStyle/>
        <a:p>
          <a:endParaRPr lang="en-US"/>
        </a:p>
      </dgm:t>
    </dgm:pt>
    <dgm:pt modelId="{0D0D4CAD-4648-4F86-96D2-249E348C9951}" type="sibTrans" cxnId="{14EE8AC3-0110-4526-90CC-06B68394D9E2}">
      <dgm:prSet/>
      <dgm:spPr/>
      <dgm:t>
        <a:bodyPr/>
        <a:lstStyle/>
        <a:p>
          <a:endParaRPr lang="en-US"/>
        </a:p>
      </dgm:t>
    </dgm:pt>
    <dgm:pt modelId="{292949A4-AA05-4E18-B3F5-1798B9517995}">
      <dgm:prSet phldrT="[Text]"/>
      <dgm:spPr/>
      <dgm:t>
        <a:bodyPr/>
        <a:lstStyle/>
        <a:p>
          <a:r>
            <a:rPr lang="en-US" dirty="0"/>
            <a:t>John Eldon Member Role</a:t>
          </a:r>
        </a:p>
      </dgm:t>
    </dgm:pt>
    <dgm:pt modelId="{480A263B-CD14-423A-A0E1-102EAB428708}" type="parTrans" cxnId="{96B205B4-5F7B-470F-9F70-6B6E2AA23B87}">
      <dgm:prSet/>
      <dgm:spPr/>
      <dgm:t>
        <a:bodyPr/>
        <a:lstStyle/>
        <a:p>
          <a:endParaRPr lang="en-US"/>
        </a:p>
      </dgm:t>
    </dgm:pt>
    <dgm:pt modelId="{95DB1844-9FB2-42CD-B947-48E4C21612F4}" type="sibTrans" cxnId="{96B205B4-5F7B-470F-9F70-6B6E2AA23B87}">
      <dgm:prSet/>
      <dgm:spPr/>
      <dgm:t>
        <a:bodyPr/>
        <a:lstStyle/>
        <a:p>
          <a:endParaRPr lang="en-US"/>
        </a:p>
      </dgm:t>
    </dgm:pt>
    <dgm:pt modelId="{28A0B37A-BED0-495D-9DE0-5C3EB254BD9C}">
      <dgm:prSet phldrT="[Text]"/>
      <dgm:spPr/>
      <dgm:t>
        <a:bodyPr/>
        <a:lstStyle/>
        <a:p>
          <a:r>
            <a:rPr lang="en-US" dirty="0"/>
            <a:t>Luiz Francis Member Role</a:t>
          </a:r>
        </a:p>
      </dgm:t>
    </dgm:pt>
    <dgm:pt modelId="{A9367425-E34E-4C76-9930-ADFAEE130305}" type="parTrans" cxnId="{8AB5A839-2EFC-4189-B42A-B729FAF8A55B}">
      <dgm:prSet/>
      <dgm:spPr/>
      <dgm:t>
        <a:bodyPr/>
        <a:lstStyle/>
        <a:p>
          <a:endParaRPr lang="en-US"/>
        </a:p>
      </dgm:t>
    </dgm:pt>
    <dgm:pt modelId="{E517DD1E-2D47-4B97-AEE7-47F17CA57721}" type="sibTrans" cxnId="{8AB5A839-2EFC-4189-B42A-B729FAF8A55B}">
      <dgm:prSet/>
      <dgm:spPr/>
      <dgm:t>
        <a:bodyPr/>
        <a:lstStyle/>
        <a:p>
          <a:endParaRPr lang="en-US"/>
        </a:p>
      </dgm:t>
    </dgm:pt>
    <dgm:pt modelId="{0ACBA0E5-BBCD-43D7-A3BC-FC0CF9D01C8A}">
      <dgm:prSet phldrT="[Text]"/>
      <dgm:spPr/>
      <dgm:t>
        <a:bodyPr/>
        <a:lstStyle/>
        <a:p>
          <a:r>
            <a:rPr lang="en-US" dirty="0"/>
            <a:t>Sherri Smith Member Role</a:t>
          </a:r>
        </a:p>
      </dgm:t>
    </dgm:pt>
    <dgm:pt modelId="{C6B0EF2E-D0FA-4A1B-8E00-868CCDF8158E}" type="parTrans" cxnId="{6581C4F9-789D-48A7-9428-0E021B2DC4A2}">
      <dgm:prSet/>
      <dgm:spPr/>
      <dgm:t>
        <a:bodyPr/>
        <a:lstStyle/>
        <a:p>
          <a:endParaRPr lang="en-US"/>
        </a:p>
      </dgm:t>
    </dgm:pt>
    <dgm:pt modelId="{D230325B-7A0E-4212-8386-DF558C1F2B2A}" type="sibTrans" cxnId="{6581C4F9-789D-48A7-9428-0E021B2DC4A2}">
      <dgm:prSet/>
      <dgm:spPr/>
      <dgm:t>
        <a:bodyPr/>
        <a:lstStyle/>
        <a:p>
          <a:endParaRPr lang="en-US"/>
        </a:p>
      </dgm:t>
    </dgm:pt>
    <dgm:pt modelId="{5FDCA85D-1C67-44A6-9071-13A348508795}">
      <dgm:prSet phldrT="[Text]"/>
      <dgm:spPr/>
      <dgm:t>
        <a:bodyPr/>
        <a:lstStyle/>
        <a:p>
          <a:r>
            <a:rPr lang="en-US" dirty="0"/>
            <a:t>Mary Gomez Member Role</a:t>
          </a:r>
        </a:p>
      </dgm:t>
    </dgm:pt>
    <dgm:pt modelId="{03FDE31C-AA0C-4FFD-88F3-B8C60C7688B2}" type="parTrans" cxnId="{271D1B83-8B39-409B-9021-75223A00D6D6}">
      <dgm:prSet/>
      <dgm:spPr/>
      <dgm:t>
        <a:bodyPr/>
        <a:lstStyle/>
        <a:p>
          <a:endParaRPr lang="en-US"/>
        </a:p>
      </dgm:t>
    </dgm:pt>
    <dgm:pt modelId="{FE1A6629-9F0A-4947-827E-686E8B12F027}" type="sibTrans" cxnId="{271D1B83-8B39-409B-9021-75223A00D6D6}">
      <dgm:prSet/>
      <dgm:spPr/>
      <dgm:t>
        <a:bodyPr/>
        <a:lstStyle/>
        <a:p>
          <a:endParaRPr lang="en-US"/>
        </a:p>
      </dgm:t>
    </dgm:pt>
    <dgm:pt modelId="{24932D62-51B8-4D71-A5FA-4BD57552139C}" type="pres">
      <dgm:prSet presAssocID="{78502359-E29E-4A2D-ACAC-4DCAC351BA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487077-536E-4911-8464-54721A48DE05}" type="pres">
      <dgm:prSet presAssocID="{1AE76108-91FB-44D8-8A89-B8E208F7E5CA}" presName="hierRoot1" presStyleCnt="0">
        <dgm:presLayoutVars>
          <dgm:hierBranch val="init"/>
        </dgm:presLayoutVars>
      </dgm:prSet>
      <dgm:spPr/>
    </dgm:pt>
    <dgm:pt modelId="{342D541C-5030-4F91-A070-844941CA9444}" type="pres">
      <dgm:prSet presAssocID="{1AE76108-91FB-44D8-8A89-B8E208F7E5CA}" presName="rootComposite1" presStyleCnt="0"/>
      <dgm:spPr/>
    </dgm:pt>
    <dgm:pt modelId="{B4F9536A-212F-4EE6-8E36-1F7330E5587D}" type="pres">
      <dgm:prSet presAssocID="{1AE76108-91FB-44D8-8A89-B8E208F7E5CA}" presName="rootText1" presStyleLbl="node0" presStyleIdx="0" presStyleCnt="1">
        <dgm:presLayoutVars>
          <dgm:chPref val="3"/>
        </dgm:presLayoutVars>
      </dgm:prSet>
      <dgm:spPr/>
    </dgm:pt>
    <dgm:pt modelId="{B4EA89FA-F4C3-4343-B0EA-03CE8E80571B}" type="pres">
      <dgm:prSet presAssocID="{1AE76108-91FB-44D8-8A89-B8E208F7E5CA}" presName="rootConnector1" presStyleLbl="node1" presStyleIdx="0" presStyleCnt="0"/>
      <dgm:spPr/>
    </dgm:pt>
    <dgm:pt modelId="{D1F0577B-7768-4685-A52C-86010901C5D7}" type="pres">
      <dgm:prSet presAssocID="{1AE76108-91FB-44D8-8A89-B8E208F7E5CA}" presName="hierChild2" presStyleCnt="0"/>
      <dgm:spPr/>
    </dgm:pt>
    <dgm:pt modelId="{ED86A04F-8E18-4C09-847D-FF6943170D74}" type="pres">
      <dgm:prSet presAssocID="{480A263B-CD14-423A-A0E1-102EAB428708}" presName="Name37" presStyleLbl="parChTrans1D2" presStyleIdx="0" presStyleCnt="4"/>
      <dgm:spPr/>
    </dgm:pt>
    <dgm:pt modelId="{EFB687C1-0A36-4EE0-869B-BE082DC4B4F5}" type="pres">
      <dgm:prSet presAssocID="{292949A4-AA05-4E18-B3F5-1798B9517995}" presName="hierRoot2" presStyleCnt="0">
        <dgm:presLayoutVars>
          <dgm:hierBranch val="init"/>
        </dgm:presLayoutVars>
      </dgm:prSet>
      <dgm:spPr/>
    </dgm:pt>
    <dgm:pt modelId="{B3B2FC3E-37B1-4887-B44A-51C1D04E725F}" type="pres">
      <dgm:prSet presAssocID="{292949A4-AA05-4E18-B3F5-1798B9517995}" presName="rootComposite" presStyleCnt="0"/>
      <dgm:spPr/>
    </dgm:pt>
    <dgm:pt modelId="{7174A553-29A2-4360-80CF-40A80BE1E5E1}" type="pres">
      <dgm:prSet presAssocID="{292949A4-AA05-4E18-B3F5-1798B9517995}" presName="rootText" presStyleLbl="node2" presStyleIdx="0" presStyleCnt="4">
        <dgm:presLayoutVars>
          <dgm:chPref val="3"/>
        </dgm:presLayoutVars>
      </dgm:prSet>
      <dgm:spPr/>
    </dgm:pt>
    <dgm:pt modelId="{D164376A-6279-4F34-8FAC-9C7E5143D544}" type="pres">
      <dgm:prSet presAssocID="{292949A4-AA05-4E18-B3F5-1798B9517995}" presName="rootConnector" presStyleLbl="node2" presStyleIdx="0" presStyleCnt="4"/>
      <dgm:spPr/>
    </dgm:pt>
    <dgm:pt modelId="{8C825E58-14E8-483E-9F7B-AA1792C01D88}" type="pres">
      <dgm:prSet presAssocID="{292949A4-AA05-4E18-B3F5-1798B9517995}" presName="hierChild4" presStyleCnt="0"/>
      <dgm:spPr/>
    </dgm:pt>
    <dgm:pt modelId="{DE7C342C-0614-40D9-A99C-12D7AD9BC715}" type="pres">
      <dgm:prSet presAssocID="{292949A4-AA05-4E18-B3F5-1798B9517995}" presName="hierChild5" presStyleCnt="0"/>
      <dgm:spPr/>
    </dgm:pt>
    <dgm:pt modelId="{49F27310-186D-41EB-B0D9-B311379F2447}" type="pres">
      <dgm:prSet presAssocID="{A9367425-E34E-4C76-9930-ADFAEE130305}" presName="Name37" presStyleLbl="parChTrans1D2" presStyleIdx="1" presStyleCnt="4"/>
      <dgm:spPr/>
    </dgm:pt>
    <dgm:pt modelId="{DD37C9DD-498D-4BBC-B3E4-1EA4D5759522}" type="pres">
      <dgm:prSet presAssocID="{28A0B37A-BED0-495D-9DE0-5C3EB254BD9C}" presName="hierRoot2" presStyleCnt="0">
        <dgm:presLayoutVars>
          <dgm:hierBranch val="init"/>
        </dgm:presLayoutVars>
      </dgm:prSet>
      <dgm:spPr/>
    </dgm:pt>
    <dgm:pt modelId="{5D52FA1C-A3E5-4CA3-8F7A-23BAFF63DCA7}" type="pres">
      <dgm:prSet presAssocID="{28A0B37A-BED0-495D-9DE0-5C3EB254BD9C}" presName="rootComposite" presStyleCnt="0"/>
      <dgm:spPr/>
    </dgm:pt>
    <dgm:pt modelId="{08335018-97AA-460E-A117-81DBA3DD3BA6}" type="pres">
      <dgm:prSet presAssocID="{28A0B37A-BED0-495D-9DE0-5C3EB254BD9C}" presName="rootText" presStyleLbl="node2" presStyleIdx="1" presStyleCnt="4">
        <dgm:presLayoutVars>
          <dgm:chPref val="3"/>
        </dgm:presLayoutVars>
      </dgm:prSet>
      <dgm:spPr/>
    </dgm:pt>
    <dgm:pt modelId="{65D0D12C-4679-4F26-9710-FD8E514589D1}" type="pres">
      <dgm:prSet presAssocID="{28A0B37A-BED0-495D-9DE0-5C3EB254BD9C}" presName="rootConnector" presStyleLbl="node2" presStyleIdx="1" presStyleCnt="4"/>
      <dgm:spPr/>
    </dgm:pt>
    <dgm:pt modelId="{8EB97B11-FBCA-4B4E-B19F-53DF3AFDD2F3}" type="pres">
      <dgm:prSet presAssocID="{28A0B37A-BED0-495D-9DE0-5C3EB254BD9C}" presName="hierChild4" presStyleCnt="0"/>
      <dgm:spPr/>
    </dgm:pt>
    <dgm:pt modelId="{02C81350-F8A1-4EAC-834A-37E8A0F9D7A0}" type="pres">
      <dgm:prSet presAssocID="{28A0B37A-BED0-495D-9DE0-5C3EB254BD9C}" presName="hierChild5" presStyleCnt="0"/>
      <dgm:spPr/>
    </dgm:pt>
    <dgm:pt modelId="{86CB14CF-3AAB-49BF-A348-8C10128F63F4}" type="pres">
      <dgm:prSet presAssocID="{C6B0EF2E-D0FA-4A1B-8E00-868CCDF8158E}" presName="Name37" presStyleLbl="parChTrans1D2" presStyleIdx="2" presStyleCnt="4"/>
      <dgm:spPr/>
    </dgm:pt>
    <dgm:pt modelId="{77371579-F80B-48CD-B835-644D974105F2}" type="pres">
      <dgm:prSet presAssocID="{0ACBA0E5-BBCD-43D7-A3BC-FC0CF9D01C8A}" presName="hierRoot2" presStyleCnt="0">
        <dgm:presLayoutVars>
          <dgm:hierBranch val="init"/>
        </dgm:presLayoutVars>
      </dgm:prSet>
      <dgm:spPr/>
    </dgm:pt>
    <dgm:pt modelId="{C6C8DF18-AFF5-41C5-91D5-986B3912F98F}" type="pres">
      <dgm:prSet presAssocID="{0ACBA0E5-BBCD-43D7-A3BC-FC0CF9D01C8A}" presName="rootComposite" presStyleCnt="0"/>
      <dgm:spPr/>
    </dgm:pt>
    <dgm:pt modelId="{57DA3771-BFCF-450F-AC08-0C13953670E4}" type="pres">
      <dgm:prSet presAssocID="{0ACBA0E5-BBCD-43D7-A3BC-FC0CF9D01C8A}" presName="rootText" presStyleLbl="node2" presStyleIdx="2" presStyleCnt="4">
        <dgm:presLayoutVars>
          <dgm:chPref val="3"/>
        </dgm:presLayoutVars>
      </dgm:prSet>
      <dgm:spPr/>
    </dgm:pt>
    <dgm:pt modelId="{FA66423F-FACA-4DAE-89C7-B644512E5F7D}" type="pres">
      <dgm:prSet presAssocID="{0ACBA0E5-BBCD-43D7-A3BC-FC0CF9D01C8A}" presName="rootConnector" presStyleLbl="node2" presStyleIdx="2" presStyleCnt="4"/>
      <dgm:spPr/>
    </dgm:pt>
    <dgm:pt modelId="{A60090D2-BA88-4DA7-A0B0-A2449D16B861}" type="pres">
      <dgm:prSet presAssocID="{0ACBA0E5-BBCD-43D7-A3BC-FC0CF9D01C8A}" presName="hierChild4" presStyleCnt="0"/>
      <dgm:spPr/>
    </dgm:pt>
    <dgm:pt modelId="{1058A9B4-2819-474F-9B1E-FCE066EC39C9}" type="pres">
      <dgm:prSet presAssocID="{0ACBA0E5-BBCD-43D7-A3BC-FC0CF9D01C8A}" presName="hierChild5" presStyleCnt="0"/>
      <dgm:spPr/>
    </dgm:pt>
    <dgm:pt modelId="{8E0B701E-731A-4119-97E9-BE8C6970B14F}" type="pres">
      <dgm:prSet presAssocID="{03FDE31C-AA0C-4FFD-88F3-B8C60C7688B2}" presName="Name37" presStyleLbl="parChTrans1D2" presStyleIdx="3" presStyleCnt="4"/>
      <dgm:spPr/>
    </dgm:pt>
    <dgm:pt modelId="{874468E2-0EC1-4B30-BFBA-2E7D789367BD}" type="pres">
      <dgm:prSet presAssocID="{5FDCA85D-1C67-44A6-9071-13A348508795}" presName="hierRoot2" presStyleCnt="0">
        <dgm:presLayoutVars>
          <dgm:hierBranch val="init"/>
        </dgm:presLayoutVars>
      </dgm:prSet>
      <dgm:spPr/>
    </dgm:pt>
    <dgm:pt modelId="{EBD67921-28BF-4E49-9555-F1C1BBCF3162}" type="pres">
      <dgm:prSet presAssocID="{5FDCA85D-1C67-44A6-9071-13A348508795}" presName="rootComposite" presStyleCnt="0"/>
      <dgm:spPr/>
    </dgm:pt>
    <dgm:pt modelId="{95F76DE9-F993-4C08-8EB9-2BBE7C2B73FA}" type="pres">
      <dgm:prSet presAssocID="{5FDCA85D-1C67-44A6-9071-13A348508795}" presName="rootText" presStyleLbl="node2" presStyleIdx="3" presStyleCnt="4">
        <dgm:presLayoutVars>
          <dgm:chPref val="3"/>
        </dgm:presLayoutVars>
      </dgm:prSet>
      <dgm:spPr/>
    </dgm:pt>
    <dgm:pt modelId="{A76F18EF-98B9-479F-AD3D-B0E4FFB0B47A}" type="pres">
      <dgm:prSet presAssocID="{5FDCA85D-1C67-44A6-9071-13A348508795}" presName="rootConnector" presStyleLbl="node2" presStyleIdx="3" presStyleCnt="4"/>
      <dgm:spPr/>
    </dgm:pt>
    <dgm:pt modelId="{D5C426A1-EAF3-4CC8-9D70-F9EBFDECC12B}" type="pres">
      <dgm:prSet presAssocID="{5FDCA85D-1C67-44A6-9071-13A348508795}" presName="hierChild4" presStyleCnt="0"/>
      <dgm:spPr/>
    </dgm:pt>
    <dgm:pt modelId="{FAC07446-5EA7-473F-8A6A-3F435781B06F}" type="pres">
      <dgm:prSet presAssocID="{5FDCA85D-1C67-44A6-9071-13A348508795}" presName="hierChild5" presStyleCnt="0"/>
      <dgm:spPr/>
    </dgm:pt>
    <dgm:pt modelId="{53425F9F-A766-4F4F-BE7E-8967A57E25F5}" type="pres">
      <dgm:prSet presAssocID="{1AE76108-91FB-44D8-8A89-B8E208F7E5CA}" presName="hierChild3" presStyleCnt="0"/>
      <dgm:spPr/>
    </dgm:pt>
  </dgm:ptLst>
  <dgm:cxnLst>
    <dgm:cxn modelId="{D4227410-D37B-4A47-9F7A-F56101224193}" type="presOf" srcId="{78502359-E29E-4A2D-ACAC-4DCAC351BAD4}" destId="{24932D62-51B8-4D71-A5FA-4BD57552139C}" srcOrd="0" destOrd="0" presId="urn:microsoft.com/office/officeart/2005/8/layout/orgChart1"/>
    <dgm:cxn modelId="{DA2D3617-4757-43C5-8E16-0AEBF835FECB}" type="presOf" srcId="{C6B0EF2E-D0FA-4A1B-8E00-868CCDF8158E}" destId="{86CB14CF-3AAB-49BF-A348-8C10128F63F4}" srcOrd="0" destOrd="0" presId="urn:microsoft.com/office/officeart/2005/8/layout/orgChart1"/>
    <dgm:cxn modelId="{488E951A-F9CE-408A-84DD-D42C556ACD3E}" type="presOf" srcId="{03FDE31C-AA0C-4FFD-88F3-B8C60C7688B2}" destId="{8E0B701E-731A-4119-97E9-BE8C6970B14F}" srcOrd="0" destOrd="0" presId="urn:microsoft.com/office/officeart/2005/8/layout/orgChart1"/>
    <dgm:cxn modelId="{90362127-9F46-4D15-940D-6F2B0B56BC5E}" type="presOf" srcId="{5FDCA85D-1C67-44A6-9071-13A348508795}" destId="{A76F18EF-98B9-479F-AD3D-B0E4FFB0B47A}" srcOrd="1" destOrd="0" presId="urn:microsoft.com/office/officeart/2005/8/layout/orgChart1"/>
    <dgm:cxn modelId="{39AAF332-8A91-4EAA-A4FA-6C9C69988279}" type="presOf" srcId="{0ACBA0E5-BBCD-43D7-A3BC-FC0CF9D01C8A}" destId="{57DA3771-BFCF-450F-AC08-0C13953670E4}" srcOrd="0" destOrd="0" presId="urn:microsoft.com/office/officeart/2005/8/layout/orgChart1"/>
    <dgm:cxn modelId="{31205137-F20C-45C3-A5AD-DCF762BE98ED}" type="presOf" srcId="{1AE76108-91FB-44D8-8A89-B8E208F7E5CA}" destId="{B4EA89FA-F4C3-4343-B0EA-03CE8E80571B}" srcOrd="1" destOrd="0" presId="urn:microsoft.com/office/officeart/2005/8/layout/orgChart1"/>
    <dgm:cxn modelId="{8AB5A839-2EFC-4189-B42A-B729FAF8A55B}" srcId="{1AE76108-91FB-44D8-8A89-B8E208F7E5CA}" destId="{28A0B37A-BED0-495D-9DE0-5C3EB254BD9C}" srcOrd="1" destOrd="0" parTransId="{A9367425-E34E-4C76-9930-ADFAEE130305}" sibTransId="{E517DD1E-2D47-4B97-AEE7-47F17CA57721}"/>
    <dgm:cxn modelId="{1A6ACE3B-6238-4439-B092-9F5AC8146FC3}" type="presOf" srcId="{480A263B-CD14-423A-A0E1-102EAB428708}" destId="{ED86A04F-8E18-4C09-847D-FF6943170D74}" srcOrd="0" destOrd="0" presId="urn:microsoft.com/office/officeart/2005/8/layout/orgChart1"/>
    <dgm:cxn modelId="{2BFF0765-1FC3-47D7-97FF-CBA8BE012CF8}" type="presOf" srcId="{A9367425-E34E-4C76-9930-ADFAEE130305}" destId="{49F27310-186D-41EB-B0D9-B311379F2447}" srcOrd="0" destOrd="0" presId="urn:microsoft.com/office/officeart/2005/8/layout/orgChart1"/>
    <dgm:cxn modelId="{271D1B83-8B39-409B-9021-75223A00D6D6}" srcId="{1AE76108-91FB-44D8-8A89-B8E208F7E5CA}" destId="{5FDCA85D-1C67-44A6-9071-13A348508795}" srcOrd="3" destOrd="0" parTransId="{03FDE31C-AA0C-4FFD-88F3-B8C60C7688B2}" sibTransId="{FE1A6629-9F0A-4947-827E-686E8B12F027}"/>
    <dgm:cxn modelId="{15820587-E4AB-475C-A66A-10871F5C1BFE}" type="presOf" srcId="{1AE76108-91FB-44D8-8A89-B8E208F7E5CA}" destId="{B4F9536A-212F-4EE6-8E36-1F7330E5587D}" srcOrd="0" destOrd="0" presId="urn:microsoft.com/office/officeart/2005/8/layout/orgChart1"/>
    <dgm:cxn modelId="{0306A68A-4BDD-4181-97B2-BCDFAE5689A3}" type="presOf" srcId="{292949A4-AA05-4E18-B3F5-1798B9517995}" destId="{D164376A-6279-4F34-8FAC-9C7E5143D544}" srcOrd="1" destOrd="0" presId="urn:microsoft.com/office/officeart/2005/8/layout/orgChart1"/>
    <dgm:cxn modelId="{96B205B4-5F7B-470F-9F70-6B6E2AA23B87}" srcId="{1AE76108-91FB-44D8-8A89-B8E208F7E5CA}" destId="{292949A4-AA05-4E18-B3F5-1798B9517995}" srcOrd="0" destOrd="0" parTransId="{480A263B-CD14-423A-A0E1-102EAB428708}" sibTransId="{95DB1844-9FB2-42CD-B947-48E4C21612F4}"/>
    <dgm:cxn modelId="{14EE8AC3-0110-4526-90CC-06B68394D9E2}" srcId="{78502359-E29E-4A2D-ACAC-4DCAC351BAD4}" destId="{1AE76108-91FB-44D8-8A89-B8E208F7E5CA}" srcOrd="0" destOrd="0" parTransId="{FB6FE0FF-6322-4547-93AB-8311BC623C08}" sibTransId="{0D0D4CAD-4648-4F86-96D2-249E348C9951}"/>
    <dgm:cxn modelId="{8340AFC6-B760-41F1-8A78-7E3A7EF27062}" type="presOf" srcId="{5FDCA85D-1C67-44A6-9071-13A348508795}" destId="{95F76DE9-F993-4C08-8EB9-2BBE7C2B73FA}" srcOrd="0" destOrd="0" presId="urn:microsoft.com/office/officeart/2005/8/layout/orgChart1"/>
    <dgm:cxn modelId="{A16615C8-7C00-4539-9F8C-1B6D2A53EF25}" type="presOf" srcId="{292949A4-AA05-4E18-B3F5-1798B9517995}" destId="{7174A553-29A2-4360-80CF-40A80BE1E5E1}" srcOrd="0" destOrd="0" presId="urn:microsoft.com/office/officeart/2005/8/layout/orgChart1"/>
    <dgm:cxn modelId="{54C286CA-6126-4564-A8CF-40C9009A0925}" type="presOf" srcId="{0ACBA0E5-BBCD-43D7-A3BC-FC0CF9D01C8A}" destId="{FA66423F-FACA-4DAE-89C7-B644512E5F7D}" srcOrd="1" destOrd="0" presId="urn:microsoft.com/office/officeart/2005/8/layout/orgChart1"/>
    <dgm:cxn modelId="{5E9DEAE1-7A76-414C-ADCB-7B7B6E5A860F}" type="presOf" srcId="{28A0B37A-BED0-495D-9DE0-5C3EB254BD9C}" destId="{08335018-97AA-460E-A117-81DBA3DD3BA6}" srcOrd="0" destOrd="0" presId="urn:microsoft.com/office/officeart/2005/8/layout/orgChart1"/>
    <dgm:cxn modelId="{730CC3ED-95C5-4FD1-AE0F-BA1B02F47132}" type="presOf" srcId="{28A0B37A-BED0-495D-9DE0-5C3EB254BD9C}" destId="{65D0D12C-4679-4F26-9710-FD8E514589D1}" srcOrd="1" destOrd="0" presId="urn:microsoft.com/office/officeart/2005/8/layout/orgChart1"/>
    <dgm:cxn modelId="{6581C4F9-789D-48A7-9428-0E021B2DC4A2}" srcId="{1AE76108-91FB-44D8-8A89-B8E208F7E5CA}" destId="{0ACBA0E5-BBCD-43D7-A3BC-FC0CF9D01C8A}" srcOrd="2" destOrd="0" parTransId="{C6B0EF2E-D0FA-4A1B-8E00-868CCDF8158E}" sibTransId="{D230325B-7A0E-4212-8386-DF558C1F2B2A}"/>
    <dgm:cxn modelId="{D2A08F11-716A-426F-A4AC-947F485B7CB4}" type="presParOf" srcId="{24932D62-51B8-4D71-A5FA-4BD57552139C}" destId="{63487077-536E-4911-8464-54721A48DE05}" srcOrd="0" destOrd="0" presId="urn:microsoft.com/office/officeart/2005/8/layout/orgChart1"/>
    <dgm:cxn modelId="{58ADE787-10B5-4FE6-A123-CA32AB4B7DB6}" type="presParOf" srcId="{63487077-536E-4911-8464-54721A48DE05}" destId="{342D541C-5030-4F91-A070-844941CA9444}" srcOrd="0" destOrd="0" presId="urn:microsoft.com/office/officeart/2005/8/layout/orgChart1"/>
    <dgm:cxn modelId="{8295980C-6602-4BAC-AC27-F11A17F0BB84}" type="presParOf" srcId="{342D541C-5030-4F91-A070-844941CA9444}" destId="{B4F9536A-212F-4EE6-8E36-1F7330E5587D}" srcOrd="0" destOrd="0" presId="urn:microsoft.com/office/officeart/2005/8/layout/orgChart1"/>
    <dgm:cxn modelId="{A33FE358-A662-4440-9CE0-C22297BB64B6}" type="presParOf" srcId="{342D541C-5030-4F91-A070-844941CA9444}" destId="{B4EA89FA-F4C3-4343-B0EA-03CE8E80571B}" srcOrd="1" destOrd="0" presId="urn:microsoft.com/office/officeart/2005/8/layout/orgChart1"/>
    <dgm:cxn modelId="{051B5B5E-64E2-4C12-AE4E-C522D246A1BE}" type="presParOf" srcId="{63487077-536E-4911-8464-54721A48DE05}" destId="{D1F0577B-7768-4685-A52C-86010901C5D7}" srcOrd="1" destOrd="0" presId="urn:microsoft.com/office/officeart/2005/8/layout/orgChart1"/>
    <dgm:cxn modelId="{D9E6CE17-A632-4CAC-902B-C2F788B4274D}" type="presParOf" srcId="{D1F0577B-7768-4685-A52C-86010901C5D7}" destId="{ED86A04F-8E18-4C09-847D-FF6943170D74}" srcOrd="0" destOrd="0" presId="urn:microsoft.com/office/officeart/2005/8/layout/orgChart1"/>
    <dgm:cxn modelId="{49022225-3E24-4FC1-96B6-61E36E351798}" type="presParOf" srcId="{D1F0577B-7768-4685-A52C-86010901C5D7}" destId="{EFB687C1-0A36-4EE0-869B-BE082DC4B4F5}" srcOrd="1" destOrd="0" presId="urn:microsoft.com/office/officeart/2005/8/layout/orgChart1"/>
    <dgm:cxn modelId="{8089E914-17D5-494F-A9FD-2A502236FC44}" type="presParOf" srcId="{EFB687C1-0A36-4EE0-869B-BE082DC4B4F5}" destId="{B3B2FC3E-37B1-4887-B44A-51C1D04E725F}" srcOrd="0" destOrd="0" presId="urn:microsoft.com/office/officeart/2005/8/layout/orgChart1"/>
    <dgm:cxn modelId="{A03091E1-0C50-43A0-86E3-980CFB334456}" type="presParOf" srcId="{B3B2FC3E-37B1-4887-B44A-51C1D04E725F}" destId="{7174A553-29A2-4360-80CF-40A80BE1E5E1}" srcOrd="0" destOrd="0" presId="urn:microsoft.com/office/officeart/2005/8/layout/orgChart1"/>
    <dgm:cxn modelId="{0E700ADA-33B1-456F-A69C-E9CE57C194C3}" type="presParOf" srcId="{B3B2FC3E-37B1-4887-B44A-51C1D04E725F}" destId="{D164376A-6279-4F34-8FAC-9C7E5143D544}" srcOrd="1" destOrd="0" presId="urn:microsoft.com/office/officeart/2005/8/layout/orgChart1"/>
    <dgm:cxn modelId="{0BC275BB-76F6-43EE-83A5-7314FF2ECA1C}" type="presParOf" srcId="{EFB687C1-0A36-4EE0-869B-BE082DC4B4F5}" destId="{8C825E58-14E8-483E-9F7B-AA1792C01D88}" srcOrd="1" destOrd="0" presId="urn:microsoft.com/office/officeart/2005/8/layout/orgChart1"/>
    <dgm:cxn modelId="{ED199052-CD5D-4454-AC64-1F8835369243}" type="presParOf" srcId="{EFB687C1-0A36-4EE0-869B-BE082DC4B4F5}" destId="{DE7C342C-0614-40D9-A99C-12D7AD9BC715}" srcOrd="2" destOrd="0" presId="urn:microsoft.com/office/officeart/2005/8/layout/orgChart1"/>
    <dgm:cxn modelId="{D70194FA-421F-418C-9C15-35679B5B0180}" type="presParOf" srcId="{D1F0577B-7768-4685-A52C-86010901C5D7}" destId="{49F27310-186D-41EB-B0D9-B311379F2447}" srcOrd="2" destOrd="0" presId="urn:microsoft.com/office/officeart/2005/8/layout/orgChart1"/>
    <dgm:cxn modelId="{CFE80256-9487-444E-AA4F-049E6C3D3F9E}" type="presParOf" srcId="{D1F0577B-7768-4685-A52C-86010901C5D7}" destId="{DD37C9DD-498D-4BBC-B3E4-1EA4D5759522}" srcOrd="3" destOrd="0" presId="urn:microsoft.com/office/officeart/2005/8/layout/orgChart1"/>
    <dgm:cxn modelId="{69AD211E-4BE3-4F8C-8657-0F042A592750}" type="presParOf" srcId="{DD37C9DD-498D-4BBC-B3E4-1EA4D5759522}" destId="{5D52FA1C-A3E5-4CA3-8F7A-23BAFF63DCA7}" srcOrd="0" destOrd="0" presId="urn:microsoft.com/office/officeart/2005/8/layout/orgChart1"/>
    <dgm:cxn modelId="{9987A09E-CD39-473B-874F-BF5F581488FA}" type="presParOf" srcId="{5D52FA1C-A3E5-4CA3-8F7A-23BAFF63DCA7}" destId="{08335018-97AA-460E-A117-81DBA3DD3BA6}" srcOrd="0" destOrd="0" presId="urn:microsoft.com/office/officeart/2005/8/layout/orgChart1"/>
    <dgm:cxn modelId="{C9CE734C-6A86-4821-8F03-FB13AFDA1608}" type="presParOf" srcId="{5D52FA1C-A3E5-4CA3-8F7A-23BAFF63DCA7}" destId="{65D0D12C-4679-4F26-9710-FD8E514589D1}" srcOrd="1" destOrd="0" presId="urn:microsoft.com/office/officeart/2005/8/layout/orgChart1"/>
    <dgm:cxn modelId="{CBD543F8-CB07-4E86-886D-457E3F0C4A37}" type="presParOf" srcId="{DD37C9DD-498D-4BBC-B3E4-1EA4D5759522}" destId="{8EB97B11-FBCA-4B4E-B19F-53DF3AFDD2F3}" srcOrd="1" destOrd="0" presId="urn:microsoft.com/office/officeart/2005/8/layout/orgChart1"/>
    <dgm:cxn modelId="{79CEB477-3712-4CDE-AB01-AFBEE75A2D1A}" type="presParOf" srcId="{DD37C9DD-498D-4BBC-B3E4-1EA4D5759522}" destId="{02C81350-F8A1-4EAC-834A-37E8A0F9D7A0}" srcOrd="2" destOrd="0" presId="urn:microsoft.com/office/officeart/2005/8/layout/orgChart1"/>
    <dgm:cxn modelId="{F4CB1036-6B56-432D-9D8E-98B97A5C5927}" type="presParOf" srcId="{D1F0577B-7768-4685-A52C-86010901C5D7}" destId="{86CB14CF-3AAB-49BF-A348-8C10128F63F4}" srcOrd="4" destOrd="0" presId="urn:microsoft.com/office/officeart/2005/8/layout/orgChart1"/>
    <dgm:cxn modelId="{3B7CEDEC-9548-458C-82B3-5EE0E88344BC}" type="presParOf" srcId="{D1F0577B-7768-4685-A52C-86010901C5D7}" destId="{77371579-F80B-48CD-B835-644D974105F2}" srcOrd="5" destOrd="0" presId="urn:microsoft.com/office/officeart/2005/8/layout/orgChart1"/>
    <dgm:cxn modelId="{63E170D9-B57A-4FBE-A944-BD170DB4188A}" type="presParOf" srcId="{77371579-F80B-48CD-B835-644D974105F2}" destId="{C6C8DF18-AFF5-41C5-91D5-986B3912F98F}" srcOrd="0" destOrd="0" presId="urn:microsoft.com/office/officeart/2005/8/layout/orgChart1"/>
    <dgm:cxn modelId="{8BF4FCA3-C6B6-4BB4-B599-63A93287DCA7}" type="presParOf" srcId="{C6C8DF18-AFF5-41C5-91D5-986B3912F98F}" destId="{57DA3771-BFCF-450F-AC08-0C13953670E4}" srcOrd="0" destOrd="0" presId="urn:microsoft.com/office/officeart/2005/8/layout/orgChart1"/>
    <dgm:cxn modelId="{1E36F06C-A9CF-4374-8057-7A337A81B1DE}" type="presParOf" srcId="{C6C8DF18-AFF5-41C5-91D5-986B3912F98F}" destId="{FA66423F-FACA-4DAE-89C7-B644512E5F7D}" srcOrd="1" destOrd="0" presId="urn:microsoft.com/office/officeart/2005/8/layout/orgChart1"/>
    <dgm:cxn modelId="{E222494A-87B4-4B6F-82F1-9F3026811B90}" type="presParOf" srcId="{77371579-F80B-48CD-B835-644D974105F2}" destId="{A60090D2-BA88-4DA7-A0B0-A2449D16B861}" srcOrd="1" destOrd="0" presId="urn:microsoft.com/office/officeart/2005/8/layout/orgChart1"/>
    <dgm:cxn modelId="{D0DF321A-283D-459A-B985-DCABCF121104}" type="presParOf" srcId="{77371579-F80B-48CD-B835-644D974105F2}" destId="{1058A9B4-2819-474F-9B1E-FCE066EC39C9}" srcOrd="2" destOrd="0" presId="urn:microsoft.com/office/officeart/2005/8/layout/orgChart1"/>
    <dgm:cxn modelId="{5D928C12-BB44-4760-B570-AE1E5E1ADA5A}" type="presParOf" srcId="{D1F0577B-7768-4685-A52C-86010901C5D7}" destId="{8E0B701E-731A-4119-97E9-BE8C6970B14F}" srcOrd="6" destOrd="0" presId="urn:microsoft.com/office/officeart/2005/8/layout/orgChart1"/>
    <dgm:cxn modelId="{35521202-2DA4-4BC3-BC34-A8D75E01AA83}" type="presParOf" srcId="{D1F0577B-7768-4685-A52C-86010901C5D7}" destId="{874468E2-0EC1-4B30-BFBA-2E7D789367BD}" srcOrd="7" destOrd="0" presId="urn:microsoft.com/office/officeart/2005/8/layout/orgChart1"/>
    <dgm:cxn modelId="{3D84CC47-B6C6-47CA-87F9-332D1AAA7C67}" type="presParOf" srcId="{874468E2-0EC1-4B30-BFBA-2E7D789367BD}" destId="{EBD67921-28BF-4E49-9555-F1C1BBCF3162}" srcOrd="0" destOrd="0" presId="urn:microsoft.com/office/officeart/2005/8/layout/orgChart1"/>
    <dgm:cxn modelId="{2F01323C-73B0-419A-9F4D-45201936B670}" type="presParOf" srcId="{EBD67921-28BF-4E49-9555-F1C1BBCF3162}" destId="{95F76DE9-F993-4C08-8EB9-2BBE7C2B73FA}" srcOrd="0" destOrd="0" presId="urn:microsoft.com/office/officeart/2005/8/layout/orgChart1"/>
    <dgm:cxn modelId="{6BCAA82F-3CBB-45B0-92E8-5378AA029049}" type="presParOf" srcId="{EBD67921-28BF-4E49-9555-F1C1BBCF3162}" destId="{A76F18EF-98B9-479F-AD3D-B0E4FFB0B47A}" srcOrd="1" destOrd="0" presId="urn:microsoft.com/office/officeart/2005/8/layout/orgChart1"/>
    <dgm:cxn modelId="{5E9539D4-C1D2-4A25-B4F0-BC934AFD94E4}" type="presParOf" srcId="{874468E2-0EC1-4B30-BFBA-2E7D789367BD}" destId="{D5C426A1-EAF3-4CC8-9D70-F9EBFDECC12B}" srcOrd="1" destOrd="0" presId="urn:microsoft.com/office/officeart/2005/8/layout/orgChart1"/>
    <dgm:cxn modelId="{755798BC-AA1E-4B6B-99C5-75263FC107D3}" type="presParOf" srcId="{874468E2-0EC1-4B30-BFBA-2E7D789367BD}" destId="{FAC07446-5EA7-473F-8A6A-3F435781B06F}" srcOrd="2" destOrd="0" presId="urn:microsoft.com/office/officeart/2005/8/layout/orgChart1"/>
    <dgm:cxn modelId="{91A647A0-4921-4632-BE4B-CAF9D10D2C20}" type="presParOf" srcId="{63487077-536E-4911-8464-54721A48DE05}" destId="{53425F9F-A766-4F4F-BE7E-8967A57E25F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0B701E-731A-4119-97E9-BE8C6970B14F}">
      <dsp:nvSpPr>
        <dsp:cNvPr id="0" name=""/>
        <dsp:cNvSpPr/>
      </dsp:nvSpPr>
      <dsp:spPr>
        <a:xfrm>
          <a:off x="3565922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2792852" y="161569"/>
              </a:lnTo>
              <a:lnTo>
                <a:pt x="2792852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B14CF-3AAB-49BF-A348-8C10128F63F4}">
      <dsp:nvSpPr>
        <dsp:cNvPr id="0" name=""/>
        <dsp:cNvSpPr/>
      </dsp:nvSpPr>
      <dsp:spPr>
        <a:xfrm>
          <a:off x="3565922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569"/>
              </a:lnTo>
              <a:lnTo>
                <a:pt x="930950" y="161569"/>
              </a:lnTo>
              <a:lnTo>
                <a:pt x="93095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F27310-186D-41EB-B0D9-B311379F2447}">
      <dsp:nvSpPr>
        <dsp:cNvPr id="0" name=""/>
        <dsp:cNvSpPr/>
      </dsp:nvSpPr>
      <dsp:spPr>
        <a:xfrm>
          <a:off x="2634971" y="1386242"/>
          <a:ext cx="930950" cy="323139"/>
        </a:xfrm>
        <a:custGeom>
          <a:avLst/>
          <a:gdLst/>
          <a:ahLst/>
          <a:cxnLst/>
          <a:rect l="0" t="0" r="0" b="0"/>
          <a:pathLst>
            <a:path>
              <a:moveTo>
                <a:pt x="930950" y="0"/>
              </a:moveTo>
              <a:lnTo>
                <a:pt x="930950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6A04F-8E18-4C09-847D-FF6943170D74}">
      <dsp:nvSpPr>
        <dsp:cNvPr id="0" name=""/>
        <dsp:cNvSpPr/>
      </dsp:nvSpPr>
      <dsp:spPr>
        <a:xfrm>
          <a:off x="773069" y="1386242"/>
          <a:ext cx="2792852" cy="323139"/>
        </a:xfrm>
        <a:custGeom>
          <a:avLst/>
          <a:gdLst/>
          <a:ahLst/>
          <a:cxnLst/>
          <a:rect l="0" t="0" r="0" b="0"/>
          <a:pathLst>
            <a:path>
              <a:moveTo>
                <a:pt x="2792852" y="0"/>
              </a:moveTo>
              <a:lnTo>
                <a:pt x="2792852" y="161569"/>
              </a:lnTo>
              <a:lnTo>
                <a:pt x="0" y="161569"/>
              </a:lnTo>
              <a:lnTo>
                <a:pt x="0" y="3231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9536A-212F-4EE6-8E36-1F7330E5587D}">
      <dsp:nvSpPr>
        <dsp:cNvPr id="0" name=""/>
        <dsp:cNvSpPr/>
      </dsp:nvSpPr>
      <dsp:spPr>
        <a:xfrm>
          <a:off x="2796541" y="616861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Watkins Project Manager</a:t>
          </a:r>
        </a:p>
      </dsp:txBody>
      <dsp:txXfrm>
        <a:off x="2796541" y="616861"/>
        <a:ext cx="1538761" cy="769380"/>
      </dsp:txXfrm>
    </dsp:sp>
    <dsp:sp modelId="{7174A553-29A2-4360-80CF-40A80BE1E5E1}">
      <dsp:nvSpPr>
        <dsp:cNvPr id="0" name=""/>
        <dsp:cNvSpPr/>
      </dsp:nvSpPr>
      <dsp:spPr>
        <a:xfrm>
          <a:off x="3689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John Eldon Member Role</a:t>
          </a:r>
        </a:p>
      </dsp:txBody>
      <dsp:txXfrm>
        <a:off x="3689" y="1709382"/>
        <a:ext cx="1538761" cy="769380"/>
      </dsp:txXfrm>
    </dsp:sp>
    <dsp:sp modelId="{08335018-97AA-460E-A117-81DBA3DD3BA6}">
      <dsp:nvSpPr>
        <dsp:cNvPr id="0" name=""/>
        <dsp:cNvSpPr/>
      </dsp:nvSpPr>
      <dsp:spPr>
        <a:xfrm>
          <a:off x="1865590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Luiz Francis Member Role</a:t>
          </a:r>
        </a:p>
      </dsp:txBody>
      <dsp:txXfrm>
        <a:off x="1865590" y="1709382"/>
        <a:ext cx="1538761" cy="769380"/>
      </dsp:txXfrm>
    </dsp:sp>
    <dsp:sp modelId="{57DA3771-BFCF-450F-AC08-0C13953670E4}">
      <dsp:nvSpPr>
        <dsp:cNvPr id="0" name=""/>
        <dsp:cNvSpPr/>
      </dsp:nvSpPr>
      <dsp:spPr>
        <a:xfrm>
          <a:off x="3727491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Sherri Smith Member Role</a:t>
          </a:r>
        </a:p>
      </dsp:txBody>
      <dsp:txXfrm>
        <a:off x="3727491" y="1709382"/>
        <a:ext cx="1538761" cy="769380"/>
      </dsp:txXfrm>
    </dsp:sp>
    <dsp:sp modelId="{95F76DE9-F993-4C08-8EB9-2BBE7C2B73FA}">
      <dsp:nvSpPr>
        <dsp:cNvPr id="0" name=""/>
        <dsp:cNvSpPr/>
      </dsp:nvSpPr>
      <dsp:spPr>
        <a:xfrm>
          <a:off x="5589393" y="1709382"/>
          <a:ext cx="1538761" cy="7693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Mary Gomez Member Role</a:t>
          </a:r>
        </a:p>
      </dsp:txBody>
      <dsp:txXfrm>
        <a:off x="5589393" y="1709382"/>
        <a:ext cx="1538761" cy="769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9/16/2021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9/16/2021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14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1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" y="0"/>
            <a:ext cx="9141524" cy="39994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3962400"/>
            <a:ext cx="9144002" cy="1752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96" y="3937000"/>
            <a:ext cx="9141620" cy="6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9" y="4000500"/>
            <a:ext cx="6858002" cy="9525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4953000"/>
            <a:ext cx="6858002" cy="635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0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169" y="571500"/>
            <a:ext cx="4777740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548640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411" y="1968500"/>
            <a:ext cx="2400300" cy="1661160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5486400" cy="5715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2411" y="3629660"/>
            <a:ext cx="2400300" cy="13705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28865"/>
            <a:ext cx="1971675" cy="49146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28865"/>
            <a:ext cx="5800725" cy="49146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1620" cy="381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3429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1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388620"/>
            <a:ext cx="7132320" cy="1028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4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659" y="571500"/>
            <a:ext cx="5429251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190" y="5486400"/>
            <a:ext cx="9141620" cy="228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190" y="54864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389467"/>
            <a:ext cx="7132320" cy="1027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84961"/>
            <a:ext cx="7132320" cy="3439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6832" y="5501640"/>
            <a:ext cx="72009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5501640"/>
            <a:ext cx="5369814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8100" y="5501640"/>
            <a:ext cx="48006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34" y="1"/>
            <a:ext cx="2790476" cy="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tx2"/>
        </a:buClr>
        <a:buSzPct val="80000"/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tx2"/>
        </a:buClr>
        <a:buSzPct val="80000"/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7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e@landonhotel.com?subject=Project%20Plan%20Inquir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Project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Sue Lennon </a:t>
            </a:r>
            <a:r>
              <a:rPr lang="en-US" dirty="0"/>
              <a:t>| Lennon, Inc.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Success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elements that are key to the success of the project, such as:</a:t>
            </a:r>
          </a:p>
          <a:p>
            <a:pPr lvl="1"/>
            <a:r>
              <a:rPr lang="en-US" dirty="0"/>
              <a:t>Satisfied clients or stakeholders</a:t>
            </a:r>
          </a:p>
          <a:p>
            <a:pPr lvl="1"/>
            <a:r>
              <a:rPr lang="en-US" dirty="0"/>
              <a:t>Met project objectives</a:t>
            </a:r>
          </a:p>
          <a:p>
            <a:pPr lvl="1"/>
            <a:r>
              <a:rPr lang="en-US" dirty="0"/>
              <a:t>Completed within budget</a:t>
            </a:r>
          </a:p>
          <a:p>
            <a:pPr lvl="1"/>
            <a:r>
              <a:rPr lang="en-US" dirty="0"/>
              <a:t>Delivered on time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111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Team Roles and Responsibilities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87481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5931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Tasks/activities</a:t>
            </a:r>
          </a:p>
          <a:p>
            <a:r>
              <a:rPr lang="en-US" dirty="0"/>
              <a:t>Procedures</a:t>
            </a:r>
          </a:p>
          <a:p>
            <a:r>
              <a:rPr lang="en-US" dirty="0"/>
              <a:t>Tools/technology</a:t>
            </a:r>
          </a:p>
          <a:p>
            <a:r>
              <a:rPr lang="en-US" dirty="0"/>
              <a:t>Project change control process</a:t>
            </a:r>
          </a:p>
          <a:p>
            <a:endParaRPr lang="en-US" dirty="0"/>
          </a:p>
          <a:p>
            <a:endParaRPr lang="en-US" dirty="0"/>
          </a:p>
          <a:p>
            <a:pPr marL="34290" indent="0">
              <a:buNone/>
            </a:pPr>
            <a:r>
              <a:rPr lang="en-US" dirty="0"/>
              <a:t>DYA: define your acronyms!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67679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8482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97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1168A-9270-42DE-A99D-BF874AF2C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840" y="389467"/>
            <a:ext cx="7132320" cy="563033"/>
          </a:xfrm>
        </p:spPr>
        <p:txBody>
          <a:bodyPr/>
          <a:lstStyle/>
          <a:p>
            <a:r>
              <a:rPr lang="en-US" dirty="0"/>
              <a:t>Sales for Florida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2DA2FA8-FD80-4BE2-82DA-3377BDB219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3488349"/>
              </p:ext>
            </p:extLst>
          </p:nvPr>
        </p:nvGraphicFramePr>
        <p:xfrm>
          <a:off x="991440" y="1021292"/>
          <a:ext cx="4632324" cy="119697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158081">
                  <a:extLst>
                    <a:ext uri="{9D8B030D-6E8A-4147-A177-3AD203B41FA5}">
                      <a16:colId xmlns:a16="http://schemas.microsoft.com/office/drawing/2014/main" val="88663350"/>
                    </a:ext>
                  </a:extLst>
                </a:gridCol>
                <a:gridCol w="1158081">
                  <a:extLst>
                    <a:ext uri="{9D8B030D-6E8A-4147-A177-3AD203B41FA5}">
                      <a16:colId xmlns:a16="http://schemas.microsoft.com/office/drawing/2014/main" val="1162841932"/>
                    </a:ext>
                  </a:extLst>
                </a:gridCol>
                <a:gridCol w="1158081">
                  <a:extLst>
                    <a:ext uri="{9D8B030D-6E8A-4147-A177-3AD203B41FA5}">
                      <a16:colId xmlns:a16="http://schemas.microsoft.com/office/drawing/2014/main" val="3349440807"/>
                    </a:ext>
                  </a:extLst>
                </a:gridCol>
                <a:gridCol w="1158081">
                  <a:extLst>
                    <a:ext uri="{9D8B030D-6E8A-4147-A177-3AD203B41FA5}">
                      <a16:colId xmlns:a16="http://schemas.microsoft.com/office/drawing/2014/main" val="2166261109"/>
                    </a:ext>
                  </a:extLst>
                </a:gridCol>
              </a:tblGrid>
              <a:tr h="299244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Div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Div 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Div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058898"/>
                  </a:ext>
                </a:extLst>
              </a:tr>
              <a:tr h="299244">
                <a:tc>
                  <a:txBody>
                    <a:bodyPr/>
                    <a:lstStyle/>
                    <a:p>
                      <a:r>
                        <a:rPr lang="en-US" dirty="0"/>
                        <a:t>Betty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270632"/>
                  </a:ext>
                </a:extLst>
              </a:tr>
              <a:tr h="299244">
                <a:tc>
                  <a:txBody>
                    <a:bodyPr/>
                    <a:lstStyle/>
                    <a:p>
                      <a:r>
                        <a:rPr lang="en-US" dirty="0"/>
                        <a:t>James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656173"/>
                  </a:ext>
                </a:extLst>
              </a:tr>
              <a:tr h="299244">
                <a:tc>
                  <a:txBody>
                    <a:bodyPr/>
                    <a:lstStyle/>
                    <a:p>
                      <a:r>
                        <a:rPr lang="en-US" dirty="0"/>
                        <a:t>Patty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87253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E1F659-8CAE-41FB-A9DE-72738ED1D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33873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149403-D037-43A9-A21D-FD77B990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 presentation (widescreen)</Template>
  <TotalTime>0</TotalTime>
  <Words>123</Words>
  <Application>Microsoft Office PowerPoint</Application>
  <PresentationFormat>On-screen Show (16:10)</PresentationFormat>
  <Paragraphs>49</Paragraphs>
  <Slides>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2" baseType="lpstr">
      <vt:lpstr>Arial</vt:lpstr>
      <vt:lpstr>Corbel</vt:lpstr>
      <vt:lpstr>Euphemia</vt:lpstr>
      <vt:lpstr>Wingdings</vt:lpstr>
      <vt:lpstr>Banded Design Blue 16x9</vt:lpstr>
      <vt:lpstr>Business Project Plan</vt:lpstr>
      <vt:lpstr>Success Factors</vt:lpstr>
      <vt:lpstr>Project Team Roles and Responsibilities</vt:lpstr>
      <vt:lpstr>Implementation</vt:lpstr>
      <vt:lpstr>Cost Analysis</vt:lpstr>
      <vt:lpstr>Sales for Florida</vt:lpstr>
      <vt:lpstr>New 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Project</cp:keywords>
  <cp:lastModifiedBy/>
  <cp:revision>1</cp:revision>
  <dcterms:created xsi:type="dcterms:W3CDTF">2015-12-26T23:16:46Z</dcterms:created>
  <dcterms:modified xsi:type="dcterms:W3CDTF">2021-09-16T21:44:06Z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TC034172719991</vt:lpwstr>
  </property>
</Properties>
</file>