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72" r:id="rId5"/>
    <p:sldId id="260" r:id="rId6"/>
    <p:sldId id="262" r:id="rId7"/>
    <p:sldId id="270" r:id="rId8"/>
    <p:sldId id="269" r:id="rId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44" autoAdjust="0"/>
    <p:restoredTop sz="93969" autoAdjust="0"/>
  </p:normalViewPr>
  <p:slideViewPr>
    <p:cSldViewPr>
      <p:cViewPr varScale="1">
        <p:scale>
          <a:sx n="63" d="100"/>
          <a:sy n="63" d="100"/>
        </p:scale>
        <p:origin x="6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07874-5299-41B2-A37A-6AA3547857F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/>
            <a:fld id="{8F67D422-08A8-451B-9A67-21962FC4B660}" type="datetimeFigureOut">
              <a:rPr lang="en-US" sz="1100" smtClean="0"/>
              <a:pPr algn="r"/>
              <a:t>2/2/2018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Show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/>
            <a:fld id="{8F67D422-08A8-451B-9A67-21962FC4B660}" type="datetimeFigureOut">
              <a:rPr lang="en-US" sz="1100" smtClean="0"/>
              <a:pPr algn="r"/>
              <a:t>2/2/2018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/>
            <a:fld id="{8F67D422-08A8-451B-9A67-21962FC4B660}" type="datetimeFigureOut">
              <a:rPr lang="en-US" sz="1100" smtClean="0"/>
              <a:pPr algn="r"/>
              <a:t>2/2/2018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Click to add section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/>
              <a:t>Click to add question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/>
              <a:t>Click to add answer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/>
              <a:t>Click to add question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/>
              <a:t>Click to add answer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/>
              <a:t>Click to add detail to the answer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/>
              <a:t>Click to add question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>
                <a:solidFill>
                  <a:schemeClr val="tx1">
                    <a:alpha val="40000"/>
                  </a:schemeClr>
                </a:solidFill>
              </a:rPr>
              <a:t>or FALSE?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/>
              <a:t>Click to add question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>
                <a:solidFill>
                  <a:schemeClr val="tx1">
                    <a:alpha val="40000"/>
                  </a:schemeClr>
                </a:solidFill>
              </a:rPr>
              <a:t>or FALSE?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ple 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/>
              <a:t>Click to add question</a:t>
            </a:r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lang="en-US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/>
              <a:t>Click to add an incorrect answer</a:t>
            </a:r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/>
              <a:t>Click to add an incorrect answer</a:t>
            </a:r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/>
              <a:t>Click to add an incorrect answer</a:t>
            </a:r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/>
              <a:t>Click to add an incorrect answer</a:t>
            </a:r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>
              <a:buFontTx/>
              <a:buNone/>
              <a:defRPr i="0" baseline="0"/>
            </a:lvl1pPr>
            <a:extLst/>
          </a:lstStyle>
          <a:p>
            <a:pPr lvl="0"/>
            <a:r>
              <a:rPr lang="en-US" dirty="0"/>
              <a:t>Click to add a correct answer (then rearrange the choices)</a:t>
            </a:r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000" b="1" dirty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/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item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item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item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item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item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2/2/2018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match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match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match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match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/>
              <a:t>Click to add match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/>
              <a:t>Click to type your question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/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2/2/2018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Quiz Show</a:t>
            </a:r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Question and Answer </a:t>
            </a:r>
          </a:p>
          <a:p>
            <a:r>
              <a:rPr lang="en-US"/>
              <a:t>Samples and Techniques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the Quiz Show Template</a:t>
            </a:r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a Question &amp; Answer layout from the New Slide gallery</a:t>
            </a:r>
          </a:p>
          <a:p>
            <a:r>
              <a:rPr lang="en-US" dirty="0"/>
              <a:t>Follow the placeholder prompts and fill in your actual questions and answers</a:t>
            </a:r>
          </a:p>
          <a:p>
            <a:r>
              <a:rPr lang="en-US" dirty="0"/>
              <a:t>View the presentation in slide show to see the animations that reveal the answers</a:t>
            </a:r>
          </a:p>
          <a:p>
            <a:r>
              <a:rPr lang="en-US" dirty="0"/>
              <a:t>Suggested Uses:</a:t>
            </a:r>
          </a:p>
          <a:p>
            <a:pPr lvl="1"/>
            <a:r>
              <a:rPr lang="en-US" dirty="0"/>
              <a:t>Reinforcing teaching through audience participation</a:t>
            </a:r>
          </a:p>
          <a:p>
            <a:pPr lvl="1"/>
            <a:r>
              <a:rPr lang="en-US" dirty="0"/>
              <a:t>Introduction to subject matter</a:t>
            </a:r>
          </a:p>
          <a:p>
            <a:pPr lvl="1"/>
            <a:r>
              <a:rPr lang="en-US" dirty="0"/>
              <a:t>Recreational gatherings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Sample Question and Answer</a:t>
            </a:r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following slides are example questions using the layouts in the Quiz Show template. View them in slide show to see the answer animations.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Sun is a star.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name of our galaxy?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The Milky Way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many planets in the solar system have rings?</a:t>
            </a:r>
          </a:p>
        </p:txBody>
      </p:sp>
      <p:sp>
        <p:nvSpPr>
          <p:cNvPr id="24" name="Rectangle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Four planets.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/>
            <a:r>
              <a:rPr lang="en-US" dirty="0"/>
              <a:t>Jupiter, Saturn, Uranus, and Neptune all have rings.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inertia?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All of the above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The speed at which an object falls</a:t>
            </a:r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/>
          <a:lstStyle/>
          <a:p>
            <a:r>
              <a:rPr lang="en-US" dirty="0"/>
              <a:t>Measurement of electrical resistance</a:t>
            </a:r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A ratio between mass and velocity</a:t>
            </a:r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/>
          <a:lstStyle/>
          <a:p>
            <a:r>
              <a:rPr lang="en-US" dirty="0"/>
              <a:t>Resistance to motion or change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Match the device to what it measures: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Stop Watch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Scale</a:t>
            </a:r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Thermometer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Speedometer</a:t>
            </a:r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Odometer</a:t>
            </a:r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Distance</a:t>
            </a:r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Temperature</a:t>
            </a:r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Elapsed Time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Weight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Rate of Travel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198</Words>
  <Application>Microsoft Office PowerPoint</Application>
  <PresentationFormat>On-screen Show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Trebuchet MS</vt:lpstr>
      <vt:lpstr>QuizShow</vt:lpstr>
      <vt:lpstr>Quiz Show</vt:lpstr>
      <vt:lpstr>How to Use the Quiz Show Template</vt:lpstr>
      <vt:lpstr>Sample Question and Answer</vt:lpstr>
      <vt:lpstr>The Sun is a star.</vt:lpstr>
      <vt:lpstr>What is the name of our galaxy?</vt:lpstr>
      <vt:lpstr>How many planets in the solar system have rings?</vt:lpstr>
      <vt:lpstr>What is inertia?</vt:lpstr>
      <vt:lpstr>Match the device to what it measures: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2010-03-30T19:22:42Z</dcterms:created>
  <dcterms:modified xsi:type="dcterms:W3CDTF">2018-02-02T19:10:13Z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