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3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3" r:id="rId10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819" autoAdjust="0"/>
    <p:restoredTop sz="82651" autoAdjust="0"/>
  </p:normalViewPr>
  <p:slideViewPr>
    <p:cSldViewPr>
      <p:cViewPr varScale="1">
        <p:scale>
          <a:sx n="56" d="100"/>
          <a:sy n="56" d="100"/>
        </p:scale>
        <p:origin x="1188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66" d="100"/>
          <a:sy n="66" d="100"/>
        </p:scale>
        <p:origin x="-930" y="19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E62D5B7-58E3-473C-92DF-871EC412E6C0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FB68BED-1296-4893-AEB9-BADE6564503D}">
      <dgm:prSet phldrT="[Text]"/>
      <dgm:spPr/>
      <dgm:t>
        <a:bodyPr/>
        <a:lstStyle/>
        <a:p>
          <a:r>
            <a:rPr lang="en-US" dirty="0"/>
            <a:t>Sherri</a:t>
          </a:r>
        </a:p>
      </dgm:t>
    </dgm:pt>
    <dgm:pt modelId="{3F121D2B-2708-4589-97FF-771CF9F31A6F}" type="parTrans" cxnId="{031C1227-E630-4C30-AA11-CE16395CA0A9}">
      <dgm:prSet/>
      <dgm:spPr/>
      <dgm:t>
        <a:bodyPr/>
        <a:lstStyle/>
        <a:p>
          <a:endParaRPr lang="en-US"/>
        </a:p>
      </dgm:t>
    </dgm:pt>
    <dgm:pt modelId="{62391714-2DBF-4144-8DF8-F975E04BDABB}" type="sibTrans" cxnId="{031C1227-E630-4C30-AA11-CE16395CA0A9}">
      <dgm:prSet/>
      <dgm:spPr/>
      <dgm:t>
        <a:bodyPr/>
        <a:lstStyle/>
        <a:p>
          <a:endParaRPr lang="en-US"/>
        </a:p>
      </dgm:t>
    </dgm:pt>
    <dgm:pt modelId="{D2D8695D-212B-45AA-BE19-2FE8C90176B7}" type="asst">
      <dgm:prSet phldrT="[Text]"/>
      <dgm:spPr/>
      <dgm:t>
        <a:bodyPr/>
        <a:lstStyle/>
        <a:p>
          <a:r>
            <a:rPr lang="en-US" dirty="0"/>
            <a:t>Betty</a:t>
          </a:r>
        </a:p>
      </dgm:t>
    </dgm:pt>
    <dgm:pt modelId="{82BB3DCC-2C4B-4451-94A8-35653B2C8958}" type="parTrans" cxnId="{19ABA482-93D7-4591-AADF-D33365029955}">
      <dgm:prSet/>
      <dgm:spPr/>
      <dgm:t>
        <a:bodyPr/>
        <a:lstStyle/>
        <a:p>
          <a:endParaRPr lang="en-US"/>
        </a:p>
      </dgm:t>
    </dgm:pt>
    <dgm:pt modelId="{1613F96A-A0A8-4B6F-AAF8-B699D545D7E8}" type="sibTrans" cxnId="{19ABA482-93D7-4591-AADF-D33365029955}">
      <dgm:prSet/>
      <dgm:spPr/>
      <dgm:t>
        <a:bodyPr/>
        <a:lstStyle/>
        <a:p>
          <a:endParaRPr lang="en-US"/>
        </a:p>
      </dgm:t>
    </dgm:pt>
    <dgm:pt modelId="{A2B32C55-0D99-4174-90DB-E3120952BB05}">
      <dgm:prSet phldrT="[Text]"/>
      <dgm:spPr/>
      <dgm:t>
        <a:bodyPr/>
        <a:lstStyle/>
        <a:p>
          <a:r>
            <a:rPr lang="en-US" dirty="0"/>
            <a:t>John</a:t>
          </a:r>
        </a:p>
      </dgm:t>
    </dgm:pt>
    <dgm:pt modelId="{55092158-7674-4949-BB4C-9EC5CD73328E}" type="parTrans" cxnId="{77C534E6-9772-4DD8-87BC-113F0594A492}">
      <dgm:prSet/>
      <dgm:spPr/>
      <dgm:t>
        <a:bodyPr/>
        <a:lstStyle/>
        <a:p>
          <a:endParaRPr lang="en-US"/>
        </a:p>
      </dgm:t>
    </dgm:pt>
    <dgm:pt modelId="{44D9293A-AEB1-41CE-8889-5354C1E20D1D}" type="sibTrans" cxnId="{77C534E6-9772-4DD8-87BC-113F0594A492}">
      <dgm:prSet/>
      <dgm:spPr/>
      <dgm:t>
        <a:bodyPr/>
        <a:lstStyle/>
        <a:p>
          <a:endParaRPr lang="en-US"/>
        </a:p>
      </dgm:t>
    </dgm:pt>
    <dgm:pt modelId="{B317D24B-C287-4970-B714-2E6438417EA5}">
      <dgm:prSet phldrT="[Text]"/>
      <dgm:spPr/>
      <dgm:t>
        <a:bodyPr/>
        <a:lstStyle/>
        <a:p>
          <a:r>
            <a:rPr lang="en-US" dirty="0"/>
            <a:t>Britney</a:t>
          </a:r>
        </a:p>
      </dgm:t>
    </dgm:pt>
    <dgm:pt modelId="{388C7772-C57D-4433-A716-59E00CB4AE87}" type="parTrans" cxnId="{6168DEF6-BC2F-4BD5-9CDF-9B3695060B16}">
      <dgm:prSet/>
      <dgm:spPr/>
      <dgm:t>
        <a:bodyPr/>
        <a:lstStyle/>
        <a:p>
          <a:endParaRPr lang="en-US"/>
        </a:p>
      </dgm:t>
    </dgm:pt>
    <dgm:pt modelId="{6A7CC659-5DF1-4CC2-AC52-12817273913F}" type="sibTrans" cxnId="{6168DEF6-BC2F-4BD5-9CDF-9B3695060B16}">
      <dgm:prSet/>
      <dgm:spPr/>
      <dgm:t>
        <a:bodyPr/>
        <a:lstStyle/>
        <a:p>
          <a:endParaRPr lang="en-US"/>
        </a:p>
      </dgm:t>
    </dgm:pt>
    <dgm:pt modelId="{8AF8376A-97CD-4F38-9E9F-DE925E5084D4}">
      <dgm:prSet phldrT="[Text]"/>
      <dgm:spPr/>
      <dgm:t>
        <a:bodyPr/>
        <a:lstStyle/>
        <a:p>
          <a:r>
            <a:rPr lang="en-US" dirty="0"/>
            <a:t>Henry</a:t>
          </a:r>
        </a:p>
      </dgm:t>
    </dgm:pt>
    <dgm:pt modelId="{04743A23-4A83-492F-8448-4BD0BFD7A958}" type="parTrans" cxnId="{17EFACAA-7EE6-4214-8701-260CED7979AE}">
      <dgm:prSet/>
      <dgm:spPr/>
      <dgm:t>
        <a:bodyPr/>
        <a:lstStyle/>
        <a:p>
          <a:endParaRPr lang="en-US"/>
        </a:p>
      </dgm:t>
    </dgm:pt>
    <dgm:pt modelId="{74207E3F-EE74-4756-A690-00A3BCF082B4}" type="sibTrans" cxnId="{17EFACAA-7EE6-4214-8701-260CED7979AE}">
      <dgm:prSet/>
      <dgm:spPr/>
      <dgm:t>
        <a:bodyPr/>
        <a:lstStyle/>
        <a:p>
          <a:endParaRPr lang="en-US"/>
        </a:p>
      </dgm:t>
    </dgm:pt>
    <dgm:pt modelId="{D870374D-967B-4562-99CB-AC2EA815D70E}" type="pres">
      <dgm:prSet presAssocID="{1E62D5B7-58E3-473C-92DF-871EC412E6C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58F5FAAC-DE09-4768-9A73-D3E260888023}" type="pres">
      <dgm:prSet presAssocID="{FFB68BED-1296-4893-AEB9-BADE6564503D}" presName="hierRoot1" presStyleCnt="0">
        <dgm:presLayoutVars>
          <dgm:hierBranch val="init"/>
        </dgm:presLayoutVars>
      </dgm:prSet>
      <dgm:spPr/>
    </dgm:pt>
    <dgm:pt modelId="{A76A2A92-B87D-45E7-A1DB-419C2F761302}" type="pres">
      <dgm:prSet presAssocID="{FFB68BED-1296-4893-AEB9-BADE6564503D}" presName="rootComposite1" presStyleCnt="0"/>
      <dgm:spPr/>
    </dgm:pt>
    <dgm:pt modelId="{03E62BE1-4954-4B4E-85BE-EAE7DD20FC5E}" type="pres">
      <dgm:prSet presAssocID="{FFB68BED-1296-4893-AEB9-BADE6564503D}" presName="rootText1" presStyleLbl="node0" presStyleIdx="0" presStyleCnt="1">
        <dgm:presLayoutVars>
          <dgm:chPref val="3"/>
        </dgm:presLayoutVars>
      </dgm:prSet>
      <dgm:spPr/>
    </dgm:pt>
    <dgm:pt modelId="{ECCE4075-5AEC-4036-A734-23ABC00FA072}" type="pres">
      <dgm:prSet presAssocID="{FFB68BED-1296-4893-AEB9-BADE6564503D}" presName="rootConnector1" presStyleLbl="node1" presStyleIdx="0" presStyleCnt="0"/>
      <dgm:spPr/>
    </dgm:pt>
    <dgm:pt modelId="{309DF934-9947-455D-BD1F-D97EBC0AEC1F}" type="pres">
      <dgm:prSet presAssocID="{FFB68BED-1296-4893-AEB9-BADE6564503D}" presName="hierChild2" presStyleCnt="0"/>
      <dgm:spPr/>
    </dgm:pt>
    <dgm:pt modelId="{17EF664A-723B-41DD-BFF0-8FCB0F495877}" type="pres">
      <dgm:prSet presAssocID="{55092158-7674-4949-BB4C-9EC5CD73328E}" presName="Name37" presStyleLbl="parChTrans1D2" presStyleIdx="0" presStyleCnt="4"/>
      <dgm:spPr/>
    </dgm:pt>
    <dgm:pt modelId="{07E8EF32-8A18-4197-80AD-AB6C69F23581}" type="pres">
      <dgm:prSet presAssocID="{A2B32C55-0D99-4174-90DB-E3120952BB05}" presName="hierRoot2" presStyleCnt="0">
        <dgm:presLayoutVars>
          <dgm:hierBranch val="init"/>
        </dgm:presLayoutVars>
      </dgm:prSet>
      <dgm:spPr/>
    </dgm:pt>
    <dgm:pt modelId="{885AF808-A534-4899-8E09-BE24A88D6E19}" type="pres">
      <dgm:prSet presAssocID="{A2B32C55-0D99-4174-90DB-E3120952BB05}" presName="rootComposite" presStyleCnt="0"/>
      <dgm:spPr/>
    </dgm:pt>
    <dgm:pt modelId="{07E68D0C-833D-4916-AF75-963CF92214B5}" type="pres">
      <dgm:prSet presAssocID="{A2B32C55-0D99-4174-90DB-E3120952BB05}" presName="rootText" presStyleLbl="node2" presStyleIdx="0" presStyleCnt="3">
        <dgm:presLayoutVars>
          <dgm:chPref val="3"/>
        </dgm:presLayoutVars>
      </dgm:prSet>
      <dgm:spPr/>
    </dgm:pt>
    <dgm:pt modelId="{4112330F-1C84-473C-BB56-2856B0B5C5BC}" type="pres">
      <dgm:prSet presAssocID="{A2B32C55-0D99-4174-90DB-E3120952BB05}" presName="rootConnector" presStyleLbl="node2" presStyleIdx="0" presStyleCnt="3"/>
      <dgm:spPr/>
    </dgm:pt>
    <dgm:pt modelId="{F71EEE05-DC16-482C-B08C-643FF9E9757F}" type="pres">
      <dgm:prSet presAssocID="{A2B32C55-0D99-4174-90DB-E3120952BB05}" presName="hierChild4" presStyleCnt="0"/>
      <dgm:spPr/>
    </dgm:pt>
    <dgm:pt modelId="{D7092EB1-3894-467C-9E1D-7AA63C8D2A7A}" type="pres">
      <dgm:prSet presAssocID="{A2B32C55-0D99-4174-90DB-E3120952BB05}" presName="hierChild5" presStyleCnt="0"/>
      <dgm:spPr/>
    </dgm:pt>
    <dgm:pt modelId="{C0BFEB16-B0BA-4A42-A89E-93B6480F5120}" type="pres">
      <dgm:prSet presAssocID="{388C7772-C57D-4433-A716-59E00CB4AE87}" presName="Name37" presStyleLbl="parChTrans1D2" presStyleIdx="1" presStyleCnt="4"/>
      <dgm:spPr/>
    </dgm:pt>
    <dgm:pt modelId="{EECD7497-58F9-470C-B483-F47B0A702774}" type="pres">
      <dgm:prSet presAssocID="{B317D24B-C287-4970-B714-2E6438417EA5}" presName="hierRoot2" presStyleCnt="0">
        <dgm:presLayoutVars>
          <dgm:hierBranch val="init"/>
        </dgm:presLayoutVars>
      </dgm:prSet>
      <dgm:spPr/>
    </dgm:pt>
    <dgm:pt modelId="{0E0D9173-F68D-4B00-A2AF-4C3459274AA7}" type="pres">
      <dgm:prSet presAssocID="{B317D24B-C287-4970-B714-2E6438417EA5}" presName="rootComposite" presStyleCnt="0"/>
      <dgm:spPr/>
    </dgm:pt>
    <dgm:pt modelId="{D7850B3D-F01A-4232-9A46-C686E96AFB76}" type="pres">
      <dgm:prSet presAssocID="{B317D24B-C287-4970-B714-2E6438417EA5}" presName="rootText" presStyleLbl="node2" presStyleIdx="1" presStyleCnt="3">
        <dgm:presLayoutVars>
          <dgm:chPref val="3"/>
        </dgm:presLayoutVars>
      </dgm:prSet>
      <dgm:spPr/>
    </dgm:pt>
    <dgm:pt modelId="{97A01A48-5AA6-4986-9203-FAB0700A0EF8}" type="pres">
      <dgm:prSet presAssocID="{B317D24B-C287-4970-B714-2E6438417EA5}" presName="rootConnector" presStyleLbl="node2" presStyleIdx="1" presStyleCnt="3"/>
      <dgm:spPr/>
    </dgm:pt>
    <dgm:pt modelId="{2D6591AE-735E-4CC9-802A-37B4FF810D91}" type="pres">
      <dgm:prSet presAssocID="{B317D24B-C287-4970-B714-2E6438417EA5}" presName="hierChild4" presStyleCnt="0"/>
      <dgm:spPr/>
    </dgm:pt>
    <dgm:pt modelId="{0C87DC2A-F819-4188-B516-8B69738F39B7}" type="pres">
      <dgm:prSet presAssocID="{B317D24B-C287-4970-B714-2E6438417EA5}" presName="hierChild5" presStyleCnt="0"/>
      <dgm:spPr/>
    </dgm:pt>
    <dgm:pt modelId="{95049971-9E55-4AF9-A4B0-100B70E04ED5}" type="pres">
      <dgm:prSet presAssocID="{04743A23-4A83-492F-8448-4BD0BFD7A958}" presName="Name37" presStyleLbl="parChTrans1D2" presStyleIdx="2" presStyleCnt="4"/>
      <dgm:spPr/>
    </dgm:pt>
    <dgm:pt modelId="{6D4BBD32-0565-4D25-B626-99A44D36BC77}" type="pres">
      <dgm:prSet presAssocID="{8AF8376A-97CD-4F38-9E9F-DE925E5084D4}" presName="hierRoot2" presStyleCnt="0">
        <dgm:presLayoutVars>
          <dgm:hierBranch val="init"/>
        </dgm:presLayoutVars>
      </dgm:prSet>
      <dgm:spPr/>
    </dgm:pt>
    <dgm:pt modelId="{24786DB0-A9CD-4A87-888E-3DB5E19F9B28}" type="pres">
      <dgm:prSet presAssocID="{8AF8376A-97CD-4F38-9E9F-DE925E5084D4}" presName="rootComposite" presStyleCnt="0"/>
      <dgm:spPr/>
    </dgm:pt>
    <dgm:pt modelId="{C0BD1AE2-7A9E-400A-A048-722BDD1AA1DE}" type="pres">
      <dgm:prSet presAssocID="{8AF8376A-97CD-4F38-9E9F-DE925E5084D4}" presName="rootText" presStyleLbl="node2" presStyleIdx="2" presStyleCnt="3">
        <dgm:presLayoutVars>
          <dgm:chPref val="3"/>
        </dgm:presLayoutVars>
      </dgm:prSet>
      <dgm:spPr/>
    </dgm:pt>
    <dgm:pt modelId="{AEB9C052-A8F1-4A11-932F-729595115F09}" type="pres">
      <dgm:prSet presAssocID="{8AF8376A-97CD-4F38-9E9F-DE925E5084D4}" presName="rootConnector" presStyleLbl="node2" presStyleIdx="2" presStyleCnt="3"/>
      <dgm:spPr/>
    </dgm:pt>
    <dgm:pt modelId="{24CA7193-54D8-4F90-91B5-A1C6230099AB}" type="pres">
      <dgm:prSet presAssocID="{8AF8376A-97CD-4F38-9E9F-DE925E5084D4}" presName="hierChild4" presStyleCnt="0"/>
      <dgm:spPr/>
    </dgm:pt>
    <dgm:pt modelId="{C9B91B81-2B84-4C50-9C68-F7AFFE5ACC8C}" type="pres">
      <dgm:prSet presAssocID="{8AF8376A-97CD-4F38-9E9F-DE925E5084D4}" presName="hierChild5" presStyleCnt="0"/>
      <dgm:spPr/>
    </dgm:pt>
    <dgm:pt modelId="{ACDD0E32-04EA-4556-8D56-5B7118DE985A}" type="pres">
      <dgm:prSet presAssocID="{FFB68BED-1296-4893-AEB9-BADE6564503D}" presName="hierChild3" presStyleCnt="0"/>
      <dgm:spPr/>
    </dgm:pt>
    <dgm:pt modelId="{752E6BD7-217F-4789-9866-0E6134E0AC39}" type="pres">
      <dgm:prSet presAssocID="{82BB3DCC-2C4B-4451-94A8-35653B2C8958}" presName="Name111" presStyleLbl="parChTrans1D2" presStyleIdx="3" presStyleCnt="4"/>
      <dgm:spPr/>
    </dgm:pt>
    <dgm:pt modelId="{0EE75A83-94F7-4788-9DBF-494FAEA17455}" type="pres">
      <dgm:prSet presAssocID="{D2D8695D-212B-45AA-BE19-2FE8C90176B7}" presName="hierRoot3" presStyleCnt="0">
        <dgm:presLayoutVars>
          <dgm:hierBranch val="init"/>
        </dgm:presLayoutVars>
      </dgm:prSet>
      <dgm:spPr/>
    </dgm:pt>
    <dgm:pt modelId="{57743038-D2F4-417B-876A-86E05A1FF3EB}" type="pres">
      <dgm:prSet presAssocID="{D2D8695D-212B-45AA-BE19-2FE8C90176B7}" presName="rootComposite3" presStyleCnt="0"/>
      <dgm:spPr/>
    </dgm:pt>
    <dgm:pt modelId="{08F35E9E-1A56-4F69-B1E2-61516CD365BA}" type="pres">
      <dgm:prSet presAssocID="{D2D8695D-212B-45AA-BE19-2FE8C90176B7}" presName="rootText3" presStyleLbl="asst1" presStyleIdx="0" presStyleCnt="1">
        <dgm:presLayoutVars>
          <dgm:chPref val="3"/>
        </dgm:presLayoutVars>
      </dgm:prSet>
      <dgm:spPr/>
    </dgm:pt>
    <dgm:pt modelId="{8BB06AC0-D80D-4C80-B509-A21099C06867}" type="pres">
      <dgm:prSet presAssocID="{D2D8695D-212B-45AA-BE19-2FE8C90176B7}" presName="rootConnector3" presStyleLbl="asst1" presStyleIdx="0" presStyleCnt="1"/>
      <dgm:spPr/>
    </dgm:pt>
    <dgm:pt modelId="{87C7AD30-4B38-4295-BF47-6F3B3349A5FA}" type="pres">
      <dgm:prSet presAssocID="{D2D8695D-212B-45AA-BE19-2FE8C90176B7}" presName="hierChild6" presStyleCnt="0"/>
      <dgm:spPr/>
    </dgm:pt>
    <dgm:pt modelId="{99E527C4-F01A-4F65-A987-86E0FE167E38}" type="pres">
      <dgm:prSet presAssocID="{D2D8695D-212B-45AA-BE19-2FE8C90176B7}" presName="hierChild7" presStyleCnt="0"/>
      <dgm:spPr/>
    </dgm:pt>
  </dgm:ptLst>
  <dgm:cxnLst>
    <dgm:cxn modelId="{8E2C8503-9896-456E-B072-5DD712DDB1D5}" type="presOf" srcId="{FFB68BED-1296-4893-AEB9-BADE6564503D}" destId="{03E62BE1-4954-4B4E-85BE-EAE7DD20FC5E}" srcOrd="0" destOrd="0" presId="urn:microsoft.com/office/officeart/2005/8/layout/orgChart1"/>
    <dgm:cxn modelId="{9A0B1209-65AF-44E4-94D4-9E336CA89DC3}" type="presOf" srcId="{8AF8376A-97CD-4F38-9E9F-DE925E5084D4}" destId="{C0BD1AE2-7A9E-400A-A048-722BDD1AA1DE}" srcOrd="0" destOrd="0" presId="urn:microsoft.com/office/officeart/2005/8/layout/orgChart1"/>
    <dgm:cxn modelId="{61DEC40D-A8FC-47CE-BFB4-4921E51AEFF9}" type="presOf" srcId="{D2D8695D-212B-45AA-BE19-2FE8C90176B7}" destId="{08F35E9E-1A56-4F69-B1E2-61516CD365BA}" srcOrd="0" destOrd="0" presId="urn:microsoft.com/office/officeart/2005/8/layout/orgChart1"/>
    <dgm:cxn modelId="{5E43B016-A83C-4E50-8CE6-3DA0D824131C}" type="presOf" srcId="{B317D24B-C287-4970-B714-2E6438417EA5}" destId="{D7850B3D-F01A-4232-9A46-C686E96AFB76}" srcOrd="0" destOrd="0" presId="urn:microsoft.com/office/officeart/2005/8/layout/orgChart1"/>
    <dgm:cxn modelId="{031C1227-E630-4C30-AA11-CE16395CA0A9}" srcId="{1E62D5B7-58E3-473C-92DF-871EC412E6C0}" destId="{FFB68BED-1296-4893-AEB9-BADE6564503D}" srcOrd="0" destOrd="0" parTransId="{3F121D2B-2708-4589-97FF-771CF9F31A6F}" sibTransId="{62391714-2DBF-4144-8DF8-F975E04BDABB}"/>
    <dgm:cxn modelId="{9FC38E62-BE67-4C49-A520-AECC09F2E861}" type="presOf" srcId="{04743A23-4A83-492F-8448-4BD0BFD7A958}" destId="{95049971-9E55-4AF9-A4B0-100B70E04ED5}" srcOrd="0" destOrd="0" presId="urn:microsoft.com/office/officeart/2005/8/layout/orgChart1"/>
    <dgm:cxn modelId="{F8E0C44E-C71E-468B-8652-17267579CB3A}" type="presOf" srcId="{A2B32C55-0D99-4174-90DB-E3120952BB05}" destId="{4112330F-1C84-473C-BB56-2856B0B5C5BC}" srcOrd="1" destOrd="0" presId="urn:microsoft.com/office/officeart/2005/8/layout/orgChart1"/>
    <dgm:cxn modelId="{349F425A-A896-4E9D-A5E6-6FAF5D112F58}" type="presOf" srcId="{82BB3DCC-2C4B-4451-94A8-35653B2C8958}" destId="{752E6BD7-217F-4789-9866-0E6134E0AC39}" srcOrd="0" destOrd="0" presId="urn:microsoft.com/office/officeart/2005/8/layout/orgChart1"/>
    <dgm:cxn modelId="{704EB95A-A19F-4045-9723-C802A971D697}" type="presOf" srcId="{1E62D5B7-58E3-473C-92DF-871EC412E6C0}" destId="{D870374D-967B-4562-99CB-AC2EA815D70E}" srcOrd="0" destOrd="0" presId="urn:microsoft.com/office/officeart/2005/8/layout/orgChart1"/>
    <dgm:cxn modelId="{19ABA482-93D7-4591-AADF-D33365029955}" srcId="{FFB68BED-1296-4893-AEB9-BADE6564503D}" destId="{D2D8695D-212B-45AA-BE19-2FE8C90176B7}" srcOrd="0" destOrd="0" parTransId="{82BB3DCC-2C4B-4451-94A8-35653B2C8958}" sibTransId="{1613F96A-A0A8-4B6F-AAF8-B699D545D7E8}"/>
    <dgm:cxn modelId="{17EFACAA-7EE6-4214-8701-260CED7979AE}" srcId="{FFB68BED-1296-4893-AEB9-BADE6564503D}" destId="{8AF8376A-97CD-4F38-9E9F-DE925E5084D4}" srcOrd="3" destOrd="0" parTransId="{04743A23-4A83-492F-8448-4BD0BFD7A958}" sibTransId="{74207E3F-EE74-4756-A690-00A3BCF082B4}"/>
    <dgm:cxn modelId="{E5BEC2B4-7F9D-4006-9F2C-3A1688A1D1EE}" type="presOf" srcId="{A2B32C55-0D99-4174-90DB-E3120952BB05}" destId="{07E68D0C-833D-4916-AF75-963CF92214B5}" srcOrd="0" destOrd="0" presId="urn:microsoft.com/office/officeart/2005/8/layout/orgChart1"/>
    <dgm:cxn modelId="{0956BEBD-D056-4C71-8B9D-D52074367177}" type="presOf" srcId="{55092158-7674-4949-BB4C-9EC5CD73328E}" destId="{17EF664A-723B-41DD-BFF0-8FCB0F495877}" srcOrd="0" destOrd="0" presId="urn:microsoft.com/office/officeart/2005/8/layout/orgChart1"/>
    <dgm:cxn modelId="{550179CC-883F-4876-AED0-B16E9B1F8C86}" type="presOf" srcId="{388C7772-C57D-4433-A716-59E00CB4AE87}" destId="{C0BFEB16-B0BA-4A42-A89E-93B6480F5120}" srcOrd="0" destOrd="0" presId="urn:microsoft.com/office/officeart/2005/8/layout/orgChart1"/>
    <dgm:cxn modelId="{592F06CE-BE0B-4CC0-9034-C36E63439F69}" type="presOf" srcId="{B317D24B-C287-4970-B714-2E6438417EA5}" destId="{97A01A48-5AA6-4986-9203-FAB0700A0EF8}" srcOrd="1" destOrd="0" presId="urn:microsoft.com/office/officeart/2005/8/layout/orgChart1"/>
    <dgm:cxn modelId="{77C534E6-9772-4DD8-87BC-113F0594A492}" srcId="{FFB68BED-1296-4893-AEB9-BADE6564503D}" destId="{A2B32C55-0D99-4174-90DB-E3120952BB05}" srcOrd="1" destOrd="0" parTransId="{55092158-7674-4949-BB4C-9EC5CD73328E}" sibTransId="{44D9293A-AEB1-41CE-8889-5354C1E20D1D}"/>
    <dgm:cxn modelId="{FB5E40EA-384A-49D5-A54B-02FD7B8FD18C}" type="presOf" srcId="{D2D8695D-212B-45AA-BE19-2FE8C90176B7}" destId="{8BB06AC0-D80D-4C80-B509-A21099C06867}" srcOrd="1" destOrd="0" presId="urn:microsoft.com/office/officeart/2005/8/layout/orgChart1"/>
    <dgm:cxn modelId="{6168DEF6-BC2F-4BD5-9CDF-9B3695060B16}" srcId="{FFB68BED-1296-4893-AEB9-BADE6564503D}" destId="{B317D24B-C287-4970-B714-2E6438417EA5}" srcOrd="2" destOrd="0" parTransId="{388C7772-C57D-4433-A716-59E00CB4AE87}" sibTransId="{6A7CC659-5DF1-4CC2-AC52-12817273913F}"/>
    <dgm:cxn modelId="{75C93DFA-240D-4124-A67F-521036B441A8}" type="presOf" srcId="{FFB68BED-1296-4893-AEB9-BADE6564503D}" destId="{ECCE4075-5AEC-4036-A734-23ABC00FA072}" srcOrd="1" destOrd="0" presId="urn:microsoft.com/office/officeart/2005/8/layout/orgChart1"/>
    <dgm:cxn modelId="{54B75AFC-12E8-4F86-AF28-0257DD3AC6E8}" type="presOf" srcId="{8AF8376A-97CD-4F38-9E9F-DE925E5084D4}" destId="{AEB9C052-A8F1-4A11-932F-729595115F09}" srcOrd="1" destOrd="0" presId="urn:microsoft.com/office/officeart/2005/8/layout/orgChart1"/>
    <dgm:cxn modelId="{2C4027A1-8EDE-4119-AAC4-1657F66F3E56}" type="presParOf" srcId="{D870374D-967B-4562-99CB-AC2EA815D70E}" destId="{58F5FAAC-DE09-4768-9A73-D3E260888023}" srcOrd="0" destOrd="0" presId="urn:microsoft.com/office/officeart/2005/8/layout/orgChart1"/>
    <dgm:cxn modelId="{017FC700-1195-4E7B-B854-2D9D32C2CABE}" type="presParOf" srcId="{58F5FAAC-DE09-4768-9A73-D3E260888023}" destId="{A76A2A92-B87D-45E7-A1DB-419C2F761302}" srcOrd="0" destOrd="0" presId="urn:microsoft.com/office/officeart/2005/8/layout/orgChart1"/>
    <dgm:cxn modelId="{4B2F9E65-3D33-4A0D-8BC2-EBD1CB00763D}" type="presParOf" srcId="{A76A2A92-B87D-45E7-A1DB-419C2F761302}" destId="{03E62BE1-4954-4B4E-85BE-EAE7DD20FC5E}" srcOrd="0" destOrd="0" presId="urn:microsoft.com/office/officeart/2005/8/layout/orgChart1"/>
    <dgm:cxn modelId="{0B216CD4-01AB-44A4-B466-76A8E4656EC0}" type="presParOf" srcId="{A76A2A92-B87D-45E7-A1DB-419C2F761302}" destId="{ECCE4075-5AEC-4036-A734-23ABC00FA072}" srcOrd="1" destOrd="0" presId="urn:microsoft.com/office/officeart/2005/8/layout/orgChart1"/>
    <dgm:cxn modelId="{222671F6-5E9F-47EA-99AD-E6AC45C15D17}" type="presParOf" srcId="{58F5FAAC-DE09-4768-9A73-D3E260888023}" destId="{309DF934-9947-455D-BD1F-D97EBC0AEC1F}" srcOrd="1" destOrd="0" presId="urn:microsoft.com/office/officeart/2005/8/layout/orgChart1"/>
    <dgm:cxn modelId="{57275845-A2DE-4030-A02C-2BFE27DBF916}" type="presParOf" srcId="{309DF934-9947-455D-BD1F-D97EBC0AEC1F}" destId="{17EF664A-723B-41DD-BFF0-8FCB0F495877}" srcOrd="0" destOrd="0" presId="urn:microsoft.com/office/officeart/2005/8/layout/orgChart1"/>
    <dgm:cxn modelId="{4DAC12A1-7822-46E1-B50D-6FDD99B8ECCD}" type="presParOf" srcId="{309DF934-9947-455D-BD1F-D97EBC0AEC1F}" destId="{07E8EF32-8A18-4197-80AD-AB6C69F23581}" srcOrd="1" destOrd="0" presId="urn:microsoft.com/office/officeart/2005/8/layout/orgChart1"/>
    <dgm:cxn modelId="{14AD287A-4D83-4C44-A45A-385F1BD875A6}" type="presParOf" srcId="{07E8EF32-8A18-4197-80AD-AB6C69F23581}" destId="{885AF808-A534-4899-8E09-BE24A88D6E19}" srcOrd="0" destOrd="0" presId="urn:microsoft.com/office/officeart/2005/8/layout/orgChart1"/>
    <dgm:cxn modelId="{FA062983-BC47-4764-BD25-838D97CF974D}" type="presParOf" srcId="{885AF808-A534-4899-8E09-BE24A88D6E19}" destId="{07E68D0C-833D-4916-AF75-963CF92214B5}" srcOrd="0" destOrd="0" presId="urn:microsoft.com/office/officeart/2005/8/layout/orgChart1"/>
    <dgm:cxn modelId="{763E727E-B00E-42CE-8D41-ACF515A4548E}" type="presParOf" srcId="{885AF808-A534-4899-8E09-BE24A88D6E19}" destId="{4112330F-1C84-473C-BB56-2856B0B5C5BC}" srcOrd="1" destOrd="0" presId="urn:microsoft.com/office/officeart/2005/8/layout/orgChart1"/>
    <dgm:cxn modelId="{CFC83180-74DD-4A8F-88F0-E8F0C1031D8D}" type="presParOf" srcId="{07E8EF32-8A18-4197-80AD-AB6C69F23581}" destId="{F71EEE05-DC16-482C-B08C-643FF9E9757F}" srcOrd="1" destOrd="0" presId="urn:microsoft.com/office/officeart/2005/8/layout/orgChart1"/>
    <dgm:cxn modelId="{F1A5285E-D147-4C26-9A9F-DD982C99C922}" type="presParOf" srcId="{07E8EF32-8A18-4197-80AD-AB6C69F23581}" destId="{D7092EB1-3894-467C-9E1D-7AA63C8D2A7A}" srcOrd="2" destOrd="0" presId="urn:microsoft.com/office/officeart/2005/8/layout/orgChart1"/>
    <dgm:cxn modelId="{F8F8D8FA-73C2-4E7E-8664-3A255AF89925}" type="presParOf" srcId="{309DF934-9947-455D-BD1F-D97EBC0AEC1F}" destId="{C0BFEB16-B0BA-4A42-A89E-93B6480F5120}" srcOrd="2" destOrd="0" presId="urn:microsoft.com/office/officeart/2005/8/layout/orgChart1"/>
    <dgm:cxn modelId="{1E13735B-A8D7-454B-A9FA-5E456D4E9A18}" type="presParOf" srcId="{309DF934-9947-455D-BD1F-D97EBC0AEC1F}" destId="{EECD7497-58F9-470C-B483-F47B0A702774}" srcOrd="3" destOrd="0" presId="urn:microsoft.com/office/officeart/2005/8/layout/orgChart1"/>
    <dgm:cxn modelId="{78CDF9B3-2EDB-4CE5-BE9D-EC697DFEFCEF}" type="presParOf" srcId="{EECD7497-58F9-470C-B483-F47B0A702774}" destId="{0E0D9173-F68D-4B00-A2AF-4C3459274AA7}" srcOrd="0" destOrd="0" presId="urn:microsoft.com/office/officeart/2005/8/layout/orgChart1"/>
    <dgm:cxn modelId="{B1740E7C-14C6-45B9-82C9-966AFD47186E}" type="presParOf" srcId="{0E0D9173-F68D-4B00-A2AF-4C3459274AA7}" destId="{D7850B3D-F01A-4232-9A46-C686E96AFB76}" srcOrd="0" destOrd="0" presId="urn:microsoft.com/office/officeart/2005/8/layout/orgChart1"/>
    <dgm:cxn modelId="{DF49538D-9556-44F8-B386-EDFA9F296AA2}" type="presParOf" srcId="{0E0D9173-F68D-4B00-A2AF-4C3459274AA7}" destId="{97A01A48-5AA6-4986-9203-FAB0700A0EF8}" srcOrd="1" destOrd="0" presId="urn:microsoft.com/office/officeart/2005/8/layout/orgChart1"/>
    <dgm:cxn modelId="{A4EFA6B8-6DD2-4789-892F-0E143E5DC5A8}" type="presParOf" srcId="{EECD7497-58F9-470C-B483-F47B0A702774}" destId="{2D6591AE-735E-4CC9-802A-37B4FF810D91}" srcOrd="1" destOrd="0" presId="urn:microsoft.com/office/officeart/2005/8/layout/orgChart1"/>
    <dgm:cxn modelId="{D675651B-9786-4CFD-9D5F-AE1782815AE8}" type="presParOf" srcId="{EECD7497-58F9-470C-B483-F47B0A702774}" destId="{0C87DC2A-F819-4188-B516-8B69738F39B7}" srcOrd="2" destOrd="0" presId="urn:microsoft.com/office/officeart/2005/8/layout/orgChart1"/>
    <dgm:cxn modelId="{1D268758-8677-4D80-8484-AB3FBFC0D4B1}" type="presParOf" srcId="{309DF934-9947-455D-BD1F-D97EBC0AEC1F}" destId="{95049971-9E55-4AF9-A4B0-100B70E04ED5}" srcOrd="4" destOrd="0" presId="urn:microsoft.com/office/officeart/2005/8/layout/orgChart1"/>
    <dgm:cxn modelId="{D8776D08-B132-48B2-B58D-1E32F17EE32C}" type="presParOf" srcId="{309DF934-9947-455D-BD1F-D97EBC0AEC1F}" destId="{6D4BBD32-0565-4D25-B626-99A44D36BC77}" srcOrd="5" destOrd="0" presId="urn:microsoft.com/office/officeart/2005/8/layout/orgChart1"/>
    <dgm:cxn modelId="{838C11DD-A6D5-4DF8-AF56-AFC7ABE27824}" type="presParOf" srcId="{6D4BBD32-0565-4D25-B626-99A44D36BC77}" destId="{24786DB0-A9CD-4A87-888E-3DB5E19F9B28}" srcOrd="0" destOrd="0" presId="urn:microsoft.com/office/officeart/2005/8/layout/orgChart1"/>
    <dgm:cxn modelId="{565A24A1-669E-49FD-9985-C344BCFD0032}" type="presParOf" srcId="{24786DB0-A9CD-4A87-888E-3DB5E19F9B28}" destId="{C0BD1AE2-7A9E-400A-A048-722BDD1AA1DE}" srcOrd="0" destOrd="0" presId="urn:microsoft.com/office/officeart/2005/8/layout/orgChart1"/>
    <dgm:cxn modelId="{20F8BD97-CE50-4B40-9780-77CA64AF7390}" type="presParOf" srcId="{24786DB0-A9CD-4A87-888E-3DB5E19F9B28}" destId="{AEB9C052-A8F1-4A11-932F-729595115F09}" srcOrd="1" destOrd="0" presId="urn:microsoft.com/office/officeart/2005/8/layout/orgChart1"/>
    <dgm:cxn modelId="{5C8B7165-175A-4881-B22E-9DA4493D452C}" type="presParOf" srcId="{6D4BBD32-0565-4D25-B626-99A44D36BC77}" destId="{24CA7193-54D8-4F90-91B5-A1C6230099AB}" srcOrd="1" destOrd="0" presId="urn:microsoft.com/office/officeart/2005/8/layout/orgChart1"/>
    <dgm:cxn modelId="{B80B12A2-4CC7-4238-BD4C-AD52BD71E3B2}" type="presParOf" srcId="{6D4BBD32-0565-4D25-B626-99A44D36BC77}" destId="{C9B91B81-2B84-4C50-9C68-F7AFFE5ACC8C}" srcOrd="2" destOrd="0" presId="urn:microsoft.com/office/officeart/2005/8/layout/orgChart1"/>
    <dgm:cxn modelId="{D1BBB901-6B4E-4B53-A55D-4AC75A85A1C5}" type="presParOf" srcId="{58F5FAAC-DE09-4768-9A73-D3E260888023}" destId="{ACDD0E32-04EA-4556-8D56-5B7118DE985A}" srcOrd="2" destOrd="0" presId="urn:microsoft.com/office/officeart/2005/8/layout/orgChart1"/>
    <dgm:cxn modelId="{2414332C-6CE5-48DD-9702-D3CDE935D31A}" type="presParOf" srcId="{ACDD0E32-04EA-4556-8D56-5B7118DE985A}" destId="{752E6BD7-217F-4789-9866-0E6134E0AC39}" srcOrd="0" destOrd="0" presId="urn:microsoft.com/office/officeart/2005/8/layout/orgChart1"/>
    <dgm:cxn modelId="{BA85DDCA-2C39-4DBB-AECC-0C6949F2A83A}" type="presParOf" srcId="{ACDD0E32-04EA-4556-8D56-5B7118DE985A}" destId="{0EE75A83-94F7-4788-9DBF-494FAEA17455}" srcOrd="1" destOrd="0" presId="urn:microsoft.com/office/officeart/2005/8/layout/orgChart1"/>
    <dgm:cxn modelId="{29C49732-3499-49BA-A509-BF83F770470F}" type="presParOf" srcId="{0EE75A83-94F7-4788-9DBF-494FAEA17455}" destId="{57743038-D2F4-417B-876A-86E05A1FF3EB}" srcOrd="0" destOrd="0" presId="urn:microsoft.com/office/officeart/2005/8/layout/orgChart1"/>
    <dgm:cxn modelId="{1A063EE0-5D65-4105-B70E-E7A6412CF0AC}" type="presParOf" srcId="{57743038-D2F4-417B-876A-86E05A1FF3EB}" destId="{08F35E9E-1A56-4F69-B1E2-61516CD365BA}" srcOrd="0" destOrd="0" presId="urn:microsoft.com/office/officeart/2005/8/layout/orgChart1"/>
    <dgm:cxn modelId="{B4B78C7D-977C-4A96-AA73-129E667EE66A}" type="presParOf" srcId="{57743038-D2F4-417B-876A-86E05A1FF3EB}" destId="{8BB06AC0-D80D-4C80-B509-A21099C06867}" srcOrd="1" destOrd="0" presId="urn:microsoft.com/office/officeart/2005/8/layout/orgChart1"/>
    <dgm:cxn modelId="{39EDF67F-125D-4B32-81B7-11E4EDC3C7EF}" type="presParOf" srcId="{0EE75A83-94F7-4788-9DBF-494FAEA17455}" destId="{87C7AD30-4B38-4295-BF47-6F3B3349A5FA}" srcOrd="1" destOrd="0" presId="urn:microsoft.com/office/officeart/2005/8/layout/orgChart1"/>
    <dgm:cxn modelId="{827901E9-F00D-416D-A44A-22DFAF3BEC36}" type="presParOf" srcId="{0EE75A83-94F7-4788-9DBF-494FAEA17455}" destId="{99E527C4-F01A-4F65-A987-86E0FE167E3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2E6BD7-217F-4789-9866-0E6134E0AC39}">
      <dsp:nvSpPr>
        <dsp:cNvPr id="0" name=""/>
        <dsp:cNvSpPr/>
      </dsp:nvSpPr>
      <dsp:spPr>
        <a:xfrm>
          <a:off x="3867270" y="1171235"/>
          <a:ext cx="245941" cy="1077458"/>
        </a:xfrm>
        <a:custGeom>
          <a:avLst/>
          <a:gdLst/>
          <a:ahLst/>
          <a:cxnLst/>
          <a:rect l="0" t="0" r="0" b="0"/>
          <a:pathLst>
            <a:path>
              <a:moveTo>
                <a:pt x="245941" y="0"/>
              </a:moveTo>
              <a:lnTo>
                <a:pt x="245941" y="1077458"/>
              </a:lnTo>
              <a:lnTo>
                <a:pt x="0" y="107745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049971-9E55-4AF9-A4B0-100B70E04ED5}">
      <dsp:nvSpPr>
        <dsp:cNvPr id="0" name=""/>
        <dsp:cNvSpPr/>
      </dsp:nvSpPr>
      <dsp:spPr>
        <a:xfrm>
          <a:off x="4113212" y="1171235"/>
          <a:ext cx="2834185" cy="21549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08975"/>
              </a:lnTo>
              <a:lnTo>
                <a:pt x="2834185" y="1908975"/>
              </a:lnTo>
              <a:lnTo>
                <a:pt x="2834185" y="215491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BFEB16-B0BA-4A42-A89E-93B6480F5120}">
      <dsp:nvSpPr>
        <dsp:cNvPr id="0" name=""/>
        <dsp:cNvSpPr/>
      </dsp:nvSpPr>
      <dsp:spPr>
        <a:xfrm>
          <a:off x="4067492" y="1171235"/>
          <a:ext cx="91440" cy="215491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15491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EF664A-723B-41DD-BFF0-8FCB0F495877}">
      <dsp:nvSpPr>
        <dsp:cNvPr id="0" name=""/>
        <dsp:cNvSpPr/>
      </dsp:nvSpPr>
      <dsp:spPr>
        <a:xfrm>
          <a:off x="1279027" y="1171235"/>
          <a:ext cx="2834185" cy="2154917"/>
        </a:xfrm>
        <a:custGeom>
          <a:avLst/>
          <a:gdLst/>
          <a:ahLst/>
          <a:cxnLst/>
          <a:rect l="0" t="0" r="0" b="0"/>
          <a:pathLst>
            <a:path>
              <a:moveTo>
                <a:pt x="2834185" y="0"/>
              </a:moveTo>
              <a:lnTo>
                <a:pt x="2834185" y="1908975"/>
              </a:lnTo>
              <a:lnTo>
                <a:pt x="0" y="1908975"/>
              </a:lnTo>
              <a:lnTo>
                <a:pt x="0" y="215491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E62BE1-4954-4B4E-85BE-EAE7DD20FC5E}">
      <dsp:nvSpPr>
        <dsp:cNvPr id="0" name=""/>
        <dsp:cNvSpPr/>
      </dsp:nvSpPr>
      <dsp:spPr>
        <a:xfrm>
          <a:off x="2942061" y="84"/>
          <a:ext cx="2342301" cy="11711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marL="0" lvl="0" indent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700" kern="1200" dirty="0"/>
            <a:t>Sherri</a:t>
          </a:r>
        </a:p>
      </dsp:txBody>
      <dsp:txXfrm>
        <a:off x="2942061" y="84"/>
        <a:ext cx="2342301" cy="1171150"/>
      </dsp:txXfrm>
    </dsp:sp>
    <dsp:sp modelId="{07E68D0C-833D-4916-AF75-963CF92214B5}">
      <dsp:nvSpPr>
        <dsp:cNvPr id="0" name=""/>
        <dsp:cNvSpPr/>
      </dsp:nvSpPr>
      <dsp:spPr>
        <a:xfrm>
          <a:off x="107876" y="3326152"/>
          <a:ext cx="2342301" cy="11711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marL="0" lvl="0" indent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700" kern="1200" dirty="0"/>
            <a:t>John</a:t>
          </a:r>
        </a:p>
      </dsp:txBody>
      <dsp:txXfrm>
        <a:off x="107876" y="3326152"/>
        <a:ext cx="2342301" cy="1171150"/>
      </dsp:txXfrm>
    </dsp:sp>
    <dsp:sp modelId="{D7850B3D-F01A-4232-9A46-C686E96AFB76}">
      <dsp:nvSpPr>
        <dsp:cNvPr id="0" name=""/>
        <dsp:cNvSpPr/>
      </dsp:nvSpPr>
      <dsp:spPr>
        <a:xfrm>
          <a:off x="2942061" y="3326152"/>
          <a:ext cx="2342301" cy="11711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marL="0" lvl="0" indent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700" kern="1200" dirty="0"/>
            <a:t>Britney</a:t>
          </a:r>
        </a:p>
      </dsp:txBody>
      <dsp:txXfrm>
        <a:off x="2942061" y="3326152"/>
        <a:ext cx="2342301" cy="1171150"/>
      </dsp:txXfrm>
    </dsp:sp>
    <dsp:sp modelId="{C0BD1AE2-7A9E-400A-A048-722BDD1AA1DE}">
      <dsp:nvSpPr>
        <dsp:cNvPr id="0" name=""/>
        <dsp:cNvSpPr/>
      </dsp:nvSpPr>
      <dsp:spPr>
        <a:xfrm>
          <a:off x="5776246" y="3326152"/>
          <a:ext cx="2342301" cy="11711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marL="0" lvl="0" indent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700" kern="1200" dirty="0"/>
            <a:t>Henry</a:t>
          </a:r>
        </a:p>
      </dsp:txBody>
      <dsp:txXfrm>
        <a:off x="5776246" y="3326152"/>
        <a:ext cx="2342301" cy="1171150"/>
      </dsp:txXfrm>
    </dsp:sp>
    <dsp:sp modelId="{08F35E9E-1A56-4F69-B1E2-61516CD365BA}">
      <dsp:nvSpPr>
        <dsp:cNvPr id="0" name=""/>
        <dsp:cNvSpPr/>
      </dsp:nvSpPr>
      <dsp:spPr>
        <a:xfrm>
          <a:off x="1524969" y="1663118"/>
          <a:ext cx="2342301" cy="11711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marL="0" lvl="0" indent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700" kern="1200" dirty="0"/>
            <a:t>Betty</a:t>
          </a:r>
        </a:p>
      </dsp:txBody>
      <dsp:txXfrm>
        <a:off x="1524969" y="1663118"/>
        <a:ext cx="2342301" cy="11711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effectLst/>
              </a:defRPr>
            </a:lvl1pPr>
          </a:lstStyle>
          <a:p>
            <a:endParaRPr lang="en-US"/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ffectLst/>
              </a:defRPr>
            </a:lvl1pPr>
          </a:lstStyle>
          <a:p>
            <a:endParaRPr lang="en-US"/>
          </a:p>
        </p:txBody>
      </p:sp>
      <p:sp>
        <p:nvSpPr>
          <p:cNvPr id="135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effectLst/>
              </a:defRPr>
            </a:lvl1pPr>
          </a:lstStyle>
          <a:p>
            <a:endParaRPr lang="en-US"/>
          </a:p>
        </p:txBody>
      </p:sp>
      <p:sp>
        <p:nvSpPr>
          <p:cNvPr id="135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/>
              </a:defRPr>
            </a:lvl1pPr>
          </a:lstStyle>
          <a:p>
            <a:fld id="{B21835A9-5D9F-429C-93DB-72CAC69491C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effectLst/>
              </a:defRPr>
            </a:lvl1pPr>
          </a:lstStyle>
          <a:p>
            <a:endParaRPr lang="en-US"/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ffectLst/>
              </a:defRPr>
            </a:lvl1pPr>
          </a:lstStyle>
          <a:p>
            <a:endParaRPr lang="en-US"/>
          </a:p>
        </p:txBody>
      </p:sp>
      <p:sp>
        <p:nvSpPr>
          <p:cNvPr id="1259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259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59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effectLst/>
              </a:defRPr>
            </a:lvl1pPr>
          </a:lstStyle>
          <a:p>
            <a:endParaRPr lang="en-US"/>
          </a:p>
        </p:txBody>
      </p:sp>
      <p:sp>
        <p:nvSpPr>
          <p:cNvPr id="1259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/>
              </a:defRPr>
            </a:lvl1pPr>
          </a:lstStyle>
          <a:p>
            <a:fld id="{E8C369AF-EE9D-4A59-9576-149E458F47C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62A730-2E2D-4C11-8288-534492061C78}" type="slidenum">
              <a:rPr lang="en-US"/>
              <a:pPr/>
              <a:t>1</a:t>
            </a:fld>
            <a:endParaRPr lang="en-US"/>
          </a:p>
        </p:txBody>
      </p:sp>
      <p:sp>
        <p:nvSpPr>
          <p:cNvPr id="126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EEA12D-FD13-4B55-B295-DF866472E1F7}" type="slidenum">
              <a:rPr lang="en-US"/>
              <a:pPr/>
              <a:t>2</a:t>
            </a:fld>
            <a:endParaRPr lang="en-US"/>
          </a:p>
        </p:txBody>
      </p:sp>
      <p:sp>
        <p:nvSpPr>
          <p:cNvPr id="12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090F3A-D148-4D8B-9AA6-D86D785DF237}" type="slidenum">
              <a:rPr lang="en-US"/>
              <a:pPr/>
              <a:t>3</a:t>
            </a:fld>
            <a:endParaRPr lang="en-US"/>
          </a:p>
        </p:txBody>
      </p:sp>
      <p:sp>
        <p:nvSpPr>
          <p:cNvPr id="129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Be sure to discuss the details of the expansion timeline.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ECFCCC-B60A-4F85-8525-CFCAC03D6E07}" type="slidenum">
              <a:rPr lang="en-US"/>
              <a:pPr/>
              <a:t>4</a:t>
            </a:fld>
            <a:endParaRPr lang="en-US"/>
          </a:p>
        </p:txBody>
      </p:sp>
      <p:sp>
        <p:nvSpPr>
          <p:cNvPr id="130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Don’t forget to discuss the “promotion from within” philosophy.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142975-012E-496F-8178-FEA1907213E4}" type="slidenum">
              <a:rPr lang="en-US"/>
              <a:pPr/>
              <a:t>5</a:t>
            </a:fld>
            <a:endParaRPr lang="en-US"/>
          </a:p>
        </p:txBody>
      </p:sp>
      <p:sp>
        <p:nvSpPr>
          <p:cNvPr id="13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A8744F-173F-4C54-9F6D-CEE6E30AFB4A}" type="slidenum">
              <a:rPr lang="en-US"/>
              <a:pPr/>
              <a:t>6</a:t>
            </a:fld>
            <a:endParaRPr lang="en-US"/>
          </a:p>
        </p:txBody>
      </p:sp>
      <p:sp>
        <p:nvSpPr>
          <p:cNvPr id="131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Elaborate heavily on the television commercials.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5F89F4-DFFE-43BA-B40E-2F02011A48C4}" type="slidenum">
              <a:rPr lang="en-US"/>
              <a:pPr/>
              <a:t>7</a:t>
            </a:fld>
            <a:endParaRPr lang="en-US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Keep the question and answer session down to 15 minutes.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C69E60-30A5-4FA6-9998-83C9AC0A6EA5}" type="slidenum">
              <a:rPr lang="en-US"/>
              <a:pPr/>
              <a:t>9</a:t>
            </a:fld>
            <a:endParaRPr lang="en-US"/>
          </a:p>
        </p:txBody>
      </p:sp>
      <p:sp>
        <p:nvSpPr>
          <p:cNvPr id="133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Be sure to thank everyone for coming and to thank the caterers and other staff members that put the conference together.</a:t>
            </a:r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930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124931" name="Freeform 3"/>
            <p:cNvSpPr>
              <a:spLocks/>
            </p:cNvSpPr>
            <p:nvPr/>
          </p:nvSpPr>
          <p:spPr bwMode="hidden">
            <a:xfrm>
              <a:off x="0" y="0"/>
              <a:ext cx="5758" cy="1043"/>
            </a:xfrm>
            <a:custGeom>
              <a:avLst/>
              <a:gdLst/>
              <a:ahLst/>
              <a:cxnLst>
                <a:cxn ang="0">
                  <a:pos x="5740" y="1043"/>
                </a:cxn>
                <a:cxn ang="0">
                  <a:pos x="0" y="1043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1043"/>
                </a:cxn>
                <a:cxn ang="0">
                  <a:pos x="5740" y="1043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4932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124933" name="Freeform 5"/>
              <p:cNvSpPr>
                <a:spLocks/>
              </p:cNvSpPr>
              <p:nvPr/>
            </p:nvSpPr>
            <p:spPr bwMode="hidden">
              <a:xfrm>
                <a:off x="1" y="104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934" name="Freeform 6"/>
              <p:cNvSpPr>
                <a:spLocks/>
              </p:cNvSpPr>
              <p:nvPr/>
            </p:nvSpPr>
            <p:spPr bwMode="hidden">
              <a:xfrm>
                <a:off x="0" y="3988"/>
                <a:ext cx="5758" cy="42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5740" y="42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0" y="42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935" name="Freeform 7"/>
              <p:cNvSpPr>
                <a:spLocks/>
              </p:cNvSpPr>
              <p:nvPr/>
            </p:nvSpPr>
            <p:spPr bwMode="hidden">
              <a:xfrm>
                <a:off x="0" y="3665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936" name="Freeform 8"/>
              <p:cNvSpPr>
                <a:spLocks/>
              </p:cNvSpPr>
              <p:nvPr/>
            </p:nvSpPr>
            <p:spPr bwMode="hidden">
              <a:xfrm>
                <a:off x="0" y="3364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937" name="Freeform 9"/>
              <p:cNvSpPr>
                <a:spLocks/>
              </p:cNvSpPr>
              <p:nvPr/>
            </p:nvSpPr>
            <p:spPr bwMode="hidden">
              <a:xfrm>
                <a:off x="0" y="3105"/>
                <a:ext cx="5758" cy="31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938" name="Freeform 10"/>
              <p:cNvSpPr>
                <a:spLocks/>
              </p:cNvSpPr>
              <p:nvPr/>
            </p:nvSpPr>
            <p:spPr bwMode="hidden">
              <a:xfrm>
                <a:off x="0" y="2859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939" name="Freeform 11"/>
              <p:cNvSpPr>
                <a:spLocks/>
              </p:cNvSpPr>
              <p:nvPr/>
            </p:nvSpPr>
            <p:spPr bwMode="hidden">
              <a:xfrm>
                <a:off x="0" y="264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940" name="Freeform 12"/>
              <p:cNvSpPr>
                <a:spLocks/>
              </p:cNvSpPr>
              <p:nvPr/>
            </p:nvSpPr>
            <p:spPr bwMode="hidden">
              <a:xfrm>
                <a:off x="0" y="2433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941" name="Freeform 13"/>
              <p:cNvSpPr>
                <a:spLocks/>
              </p:cNvSpPr>
              <p:nvPr/>
            </p:nvSpPr>
            <p:spPr bwMode="hidden">
              <a:xfrm>
                <a:off x="0" y="2259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942" name="Freeform 14"/>
              <p:cNvSpPr>
                <a:spLocks/>
              </p:cNvSpPr>
              <p:nvPr/>
            </p:nvSpPr>
            <p:spPr bwMode="hidden">
              <a:xfrm>
                <a:off x="0" y="209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943" name="Freeform 15"/>
              <p:cNvSpPr>
                <a:spLocks/>
              </p:cNvSpPr>
              <p:nvPr/>
            </p:nvSpPr>
            <p:spPr bwMode="hidden">
              <a:xfrm>
                <a:off x="0" y="192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944" name="Freeform 16"/>
              <p:cNvSpPr>
                <a:spLocks/>
              </p:cNvSpPr>
              <p:nvPr/>
            </p:nvSpPr>
            <p:spPr bwMode="hidden">
              <a:xfrm>
                <a:off x="0" y="1645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945" name="Freeform 17"/>
              <p:cNvSpPr>
                <a:spLocks/>
              </p:cNvSpPr>
              <p:nvPr/>
            </p:nvSpPr>
            <p:spPr bwMode="hidden">
              <a:xfrm>
                <a:off x="0" y="177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946" name="Freeform 18"/>
              <p:cNvSpPr>
                <a:spLocks/>
              </p:cNvSpPr>
              <p:nvPr/>
            </p:nvSpPr>
            <p:spPr bwMode="hidden">
              <a:xfrm>
                <a:off x="0" y="1520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947" name="Freeform 19"/>
              <p:cNvSpPr>
                <a:spLocks/>
              </p:cNvSpPr>
              <p:nvPr/>
            </p:nvSpPr>
            <p:spPr bwMode="hidden">
              <a:xfrm>
                <a:off x="0" y="1394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948" name="Freeform 20"/>
              <p:cNvSpPr>
                <a:spLocks/>
              </p:cNvSpPr>
              <p:nvPr/>
            </p:nvSpPr>
            <p:spPr bwMode="hidden">
              <a:xfrm>
                <a:off x="0" y="128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949" name="Freeform 21"/>
              <p:cNvSpPr>
                <a:spLocks/>
              </p:cNvSpPr>
              <p:nvPr/>
            </p:nvSpPr>
            <p:spPr bwMode="hidden">
              <a:xfrm>
                <a:off x="0" y="117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950" name="Freeform 22"/>
              <p:cNvSpPr>
                <a:spLocks/>
              </p:cNvSpPr>
              <p:nvPr/>
            </p:nvSpPr>
            <p:spPr bwMode="hidden">
              <a:xfrm>
                <a:off x="0" y="2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951" name="Freeform 23"/>
              <p:cNvSpPr>
                <a:spLocks/>
              </p:cNvSpPr>
              <p:nvPr/>
            </p:nvSpPr>
            <p:spPr bwMode="hidden">
              <a:xfrm>
                <a:off x="0" y="186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952" name="Freeform 24"/>
              <p:cNvSpPr>
                <a:spLocks/>
              </p:cNvSpPr>
              <p:nvPr/>
            </p:nvSpPr>
            <p:spPr bwMode="hidden">
              <a:xfrm>
                <a:off x="0" y="475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953" name="Freeform 25"/>
              <p:cNvSpPr>
                <a:spLocks/>
              </p:cNvSpPr>
              <p:nvPr/>
            </p:nvSpPr>
            <p:spPr bwMode="hidden">
              <a:xfrm>
                <a:off x="0" y="337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954" name="Freeform 26"/>
              <p:cNvSpPr>
                <a:spLocks/>
              </p:cNvSpPr>
              <p:nvPr/>
            </p:nvSpPr>
            <p:spPr bwMode="hidden">
              <a:xfrm>
                <a:off x="0" y="60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955" name="Freeform 27"/>
              <p:cNvSpPr>
                <a:spLocks/>
              </p:cNvSpPr>
              <p:nvPr/>
            </p:nvSpPr>
            <p:spPr bwMode="hidden">
              <a:xfrm>
                <a:off x="0" y="72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956" name="Freeform 28"/>
              <p:cNvSpPr>
                <a:spLocks/>
              </p:cNvSpPr>
              <p:nvPr/>
            </p:nvSpPr>
            <p:spPr bwMode="hidden">
              <a:xfrm>
                <a:off x="0" y="841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957" name="Freeform 29"/>
              <p:cNvSpPr>
                <a:spLocks/>
              </p:cNvSpPr>
              <p:nvPr/>
            </p:nvSpPr>
            <p:spPr bwMode="hidden">
              <a:xfrm>
                <a:off x="0" y="943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24958" name="Group 30"/>
              <p:cNvGrpSpPr>
                <a:grpSpLocks/>
              </p:cNvGrpSpPr>
              <p:nvPr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124959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4960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31" y="1043"/>
                    </a:cxn>
                    <a:cxn ang="0">
                      <a:pos x="155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113" y="1043"/>
                    </a:cxn>
                    <a:cxn ang="0">
                      <a:pos x="131" y="1043"/>
                    </a:cxn>
                    <a:cxn ang="0">
                      <a:pos x="131" y="104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4961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221" y="1043"/>
                    </a:cxn>
                    <a:cxn ang="0">
                      <a:pos x="239" y="1043"/>
                    </a:cxn>
                    <a:cxn ang="0">
                      <a:pos x="36" y="0"/>
                    </a:cxn>
                    <a:cxn ang="0">
                      <a:pos x="0" y="0"/>
                    </a:cxn>
                    <a:cxn ang="0">
                      <a:pos x="203" y="1043"/>
                    </a:cxn>
                    <a:cxn ang="0">
                      <a:pos x="221" y="1043"/>
                    </a:cxn>
                    <a:cxn ang="0">
                      <a:pos x="221" y="104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4962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/>
                  <a:ahLst/>
                  <a:cxnLst>
                    <a:cxn ang="0">
                      <a:pos x="334" y="1043"/>
                    </a:cxn>
                    <a:cxn ang="0">
                      <a:pos x="352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311" y="1043"/>
                    </a:cxn>
                    <a:cxn ang="0">
                      <a:pos x="334" y="1043"/>
                    </a:cxn>
                    <a:cxn ang="0">
                      <a:pos x="334" y="104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4963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/>
                  <a:ahLst/>
                  <a:cxnLst>
                    <a:cxn ang="0">
                      <a:pos x="425" y="1043"/>
                    </a:cxn>
                    <a:cxn ang="0">
                      <a:pos x="449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407" y="1043"/>
                    </a:cxn>
                    <a:cxn ang="0">
                      <a:pos x="425" y="1043"/>
                    </a:cxn>
                    <a:cxn ang="0">
                      <a:pos x="425" y="104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4964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/>
                  <a:ahLst/>
                  <a:cxnLst>
                    <a:cxn ang="0">
                      <a:pos x="520" y="1043"/>
                    </a:cxn>
                    <a:cxn ang="0">
                      <a:pos x="538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496" y="1043"/>
                    </a:cxn>
                    <a:cxn ang="0">
                      <a:pos x="520" y="1043"/>
                    </a:cxn>
                    <a:cxn ang="0">
                      <a:pos x="520" y="104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4965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622" y="1043"/>
                    </a:cxn>
                    <a:cxn ang="0">
                      <a:pos x="640" y="1043"/>
                    </a:cxn>
                    <a:cxn ang="0">
                      <a:pos x="48" y="0"/>
                    </a:cxn>
                    <a:cxn ang="0">
                      <a:pos x="0" y="0"/>
                    </a:cxn>
                    <a:cxn ang="0">
                      <a:pos x="598" y="1043"/>
                    </a:cxn>
                    <a:cxn ang="0">
                      <a:pos x="622" y="1043"/>
                    </a:cxn>
                    <a:cxn ang="0">
                      <a:pos x="622" y="104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4966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/>
                  <a:ahLst/>
                  <a:cxnLst>
                    <a:cxn ang="0">
                      <a:pos x="604" y="935"/>
                    </a:cxn>
                    <a:cxn ang="0">
                      <a:pos x="628" y="935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580" y="935"/>
                    </a:cxn>
                    <a:cxn ang="0">
                      <a:pos x="604" y="935"/>
                    </a:cxn>
                    <a:cxn ang="0">
                      <a:pos x="604" y="935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4967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155" y="0"/>
                    </a:cxn>
                    <a:cxn ang="0">
                      <a:pos x="114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4968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36" y="1043"/>
                    </a:cxn>
                    <a:cxn ang="0">
                      <a:pos x="239" y="0"/>
                    </a:cxn>
                    <a:cxn ang="0">
                      <a:pos x="203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4969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/>
                  <a:ahLst/>
                  <a:cxnLst>
                    <a:cxn ang="0">
                      <a:pos x="24" y="1043"/>
                    </a:cxn>
                    <a:cxn ang="0">
                      <a:pos x="42" y="1043"/>
                    </a:cxn>
                    <a:cxn ang="0">
                      <a:pos x="358" y="0"/>
                    </a:cxn>
                    <a:cxn ang="0">
                      <a:pos x="317" y="0"/>
                    </a:cxn>
                    <a:cxn ang="0">
                      <a:pos x="0" y="1043"/>
                    </a:cxn>
                    <a:cxn ang="0">
                      <a:pos x="24" y="1043"/>
                    </a:cxn>
                    <a:cxn ang="0">
                      <a:pos x="24" y="104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4970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1" y="1043"/>
                    </a:cxn>
                    <a:cxn ang="0">
                      <a:pos x="448" y="0"/>
                    </a:cxn>
                    <a:cxn ang="0">
                      <a:pos x="406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4971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539" y="0"/>
                    </a:cxn>
                    <a:cxn ang="0">
                      <a:pos x="497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4972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640" y="0"/>
                    </a:cxn>
                    <a:cxn ang="0">
                      <a:pos x="592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4973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/>
                  <a:ahLst/>
                  <a:cxnLst>
                    <a:cxn ang="0">
                      <a:pos x="24" y="995"/>
                    </a:cxn>
                    <a:cxn ang="0">
                      <a:pos x="48" y="995"/>
                    </a:cxn>
                    <a:cxn ang="0">
                      <a:pos x="670" y="72"/>
                    </a:cxn>
                    <a:cxn ang="0">
                      <a:pos x="670" y="0"/>
                    </a:cxn>
                    <a:cxn ang="0">
                      <a:pos x="0" y="995"/>
                    </a:cxn>
                    <a:cxn ang="0">
                      <a:pos x="24" y="995"/>
                    </a:cxn>
                    <a:cxn ang="0">
                      <a:pos x="24" y="995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24974" name="Group 46"/>
              <p:cNvGrpSpPr>
                <a:grpSpLocks/>
              </p:cNvGrpSpPr>
              <p:nvPr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124975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/>
                  <a:ahLst/>
                  <a:cxnLst>
                    <a:cxn ang="0">
                      <a:pos x="281" y="426"/>
                    </a:cxn>
                    <a:cxn ang="0">
                      <a:pos x="305" y="426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251" y="426"/>
                    </a:cxn>
                    <a:cxn ang="0">
                      <a:pos x="281" y="426"/>
                    </a:cxn>
                    <a:cxn ang="0">
                      <a:pos x="281" y="426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4976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/>
                  <a:ahLst/>
                  <a:cxnLst>
                    <a:cxn ang="0">
                      <a:pos x="24" y="486"/>
                    </a:cxn>
                    <a:cxn ang="0">
                      <a:pos x="48" y="486"/>
                    </a:cxn>
                    <a:cxn ang="0">
                      <a:pos x="347" y="72"/>
                    </a:cxn>
                    <a:cxn ang="0">
                      <a:pos x="347" y="0"/>
                    </a:cxn>
                    <a:cxn ang="0">
                      <a:pos x="0" y="486"/>
                    </a:cxn>
                    <a:cxn ang="0">
                      <a:pos x="24" y="486"/>
                    </a:cxn>
                    <a:cxn ang="0">
                      <a:pos x="24" y="486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24977" name="Group 49"/>
              <p:cNvGrpSpPr>
                <a:grpSpLocks/>
              </p:cNvGrpSpPr>
              <p:nvPr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124978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4979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/>
                  <a:ahLst/>
                  <a:cxnLst>
                    <a:cxn ang="0">
                      <a:pos x="376" y="0"/>
                    </a:cxn>
                    <a:cxn ang="0">
                      <a:pos x="358" y="0"/>
                    </a:cxn>
                    <a:cxn ang="0">
                      <a:pos x="0" y="3273"/>
                    </a:cxn>
                    <a:cxn ang="0">
                      <a:pos x="41" y="3273"/>
                    </a:cxn>
                    <a:cxn ang="0">
                      <a:pos x="400" y="0"/>
                    </a:cxn>
                    <a:cxn ang="0">
                      <a:pos x="376" y="0"/>
                    </a:cxn>
                    <a:cxn ang="0">
                      <a:pos x="376" y="0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4980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657" y="0"/>
                    </a:cxn>
                    <a:cxn ang="0">
                      <a:pos x="639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675" y="0"/>
                    </a:cxn>
                    <a:cxn ang="0">
                      <a:pos x="657" y="0"/>
                    </a:cxn>
                    <a:cxn ang="0">
                      <a:pos x="657" y="0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4981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/>
                  <a:ahLst/>
                  <a:cxnLst>
                    <a:cxn ang="0">
                      <a:pos x="1013" y="0"/>
                    </a:cxn>
                    <a:cxn ang="0">
                      <a:pos x="990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031" y="4"/>
                    </a:cxn>
                    <a:cxn ang="0">
                      <a:pos x="1013" y="0"/>
                    </a:cxn>
                    <a:cxn ang="0">
                      <a:pos x="1013" y="0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4982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/>
                  <a:ahLst/>
                  <a:cxnLst>
                    <a:cxn ang="0">
                      <a:pos x="1296" y="0"/>
                    </a:cxn>
                    <a:cxn ang="0">
                      <a:pos x="1278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319" y="5"/>
                    </a:cxn>
                    <a:cxn ang="0">
                      <a:pos x="1296" y="0"/>
                    </a:cxn>
                    <a:cxn ang="0">
                      <a:pos x="1296" y="0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4983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359" y="3273"/>
                    </a:cxn>
                    <a:cxn ang="0">
                      <a:pos x="401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4984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640" y="3273"/>
                    </a:cxn>
                    <a:cxn ang="0">
                      <a:pos x="675" y="3273"/>
                    </a:cxn>
                    <a:cxn ang="0">
                      <a:pos x="36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4985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0" y="5"/>
                    </a:cxn>
                    <a:cxn ang="0">
                      <a:pos x="994" y="3280"/>
                    </a:cxn>
                    <a:cxn ang="0">
                      <a:pos x="1036" y="3280"/>
                    </a:cxn>
                    <a:cxn ang="0">
                      <a:pos x="41" y="0"/>
                    </a:cxn>
                    <a:cxn ang="0">
                      <a:pos x="23" y="0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4986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0" y="7"/>
                    </a:cxn>
                    <a:cxn ang="0">
                      <a:pos x="1285" y="3280"/>
                    </a:cxn>
                    <a:cxn ang="0">
                      <a:pos x="1327" y="3280"/>
                    </a:cxn>
                    <a:cxn ang="0">
                      <a:pos x="43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24987" name="Freeform 59"/>
              <p:cNvSpPr>
                <a:spLocks/>
              </p:cNvSpPr>
              <p:nvPr/>
            </p:nvSpPr>
            <p:spPr bwMode="hidden">
              <a:xfrm>
                <a:off x="0" y="1039"/>
                <a:ext cx="1254" cy="2632"/>
              </a:xfrm>
              <a:custGeom>
                <a:avLst/>
                <a:gdLst/>
                <a:ahLst/>
                <a:cxnLst>
                  <a:cxn ang="0">
                    <a:pos x="1236" y="0"/>
                  </a:cxn>
                  <a:cxn ang="0">
                    <a:pos x="1212" y="0"/>
                  </a:cxn>
                  <a:cxn ang="0">
                    <a:pos x="0" y="2542"/>
                  </a:cxn>
                  <a:cxn ang="0">
                    <a:pos x="0" y="2632"/>
                  </a:cxn>
                  <a:cxn ang="0">
                    <a:pos x="1254" y="7"/>
                  </a:cxn>
                  <a:cxn ang="0">
                    <a:pos x="1236" y="0"/>
                  </a:cxn>
                  <a:cxn ang="0">
                    <a:pos x="1236" y="0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988" name="Freeform 60"/>
              <p:cNvSpPr>
                <a:spLocks/>
              </p:cNvSpPr>
              <p:nvPr/>
            </p:nvSpPr>
            <p:spPr bwMode="hidden">
              <a:xfrm>
                <a:off x="0" y="1039"/>
                <a:ext cx="948" cy="1676"/>
              </a:xfrm>
              <a:custGeom>
                <a:avLst/>
                <a:gdLst/>
                <a:ahLst/>
                <a:cxnLst>
                  <a:cxn ang="0">
                    <a:pos x="930" y="0"/>
                  </a:cxn>
                  <a:cxn ang="0">
                    <a:pos x="906" y="0"/>
                  </a:cxn>
                  <a:cxn ang="0">
                    <a:pos x="0" y="1593"/>
                  </a:cxn>
                  <a:cxn ang="0">
                    <a:pos x="0" y="1676"/>
                  </a:cxn>
                  <a:cxn ang="0">
                    <a:pos x="948" y="5"/>
                  </a:cxn>
                  <a:cxn ang="0">
                    <a:pos x="930" y="0"/>
                  </a:cxn>
                  <a:cxn ang="0">
                    <a:pos x="930" y="0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989" name="Freeform 61"/>
              <p:cNvSpPr>
                <a:spLocks/>
              </p:cNvSpPr>
              <p:nvPr/>
            </p:nvSpPr>
            <p:spPr bwMode="hidden">
              <a:xfrm>
                <a:off x="0" y="1039"/>
                <a:ext cx="629" cy="937"/>
              </a:xfrm>
              <a:custGeom>
                <a:avLst/>
                <a:gdLst/>
                <a:ahLst/>
                <a:cxnLst>
                  <a:cxn ang="0">
                    <a:pos x="606" y="0"/>
                  </a:cxn>
                  <a:cxn ang="0">
                    <a:pos x="582" y="0"/>
                  </a:cxn>
                  <a:cxn ang="0">
                    <a:pos x="0" y="871"/>
                  </a:cxn>
                  <a:cxn ang="0">
                    <a:pos x="0" y="937"/>
                  </a:cxn>
                  <a:cxn ang="0">
                    <a:pos x="629" y="4"/>
                  </a:cxn>
                  <a:cxn ang="0">
                    <a:pos x="606" y="0"/>
                  </a:cxn>
                  <a:cxn ang="0">
                    <a:pos x="606" y="0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990" name="Freeform 62"/>
              <p:cNvSpPr>
                <a:spLocks/>
              </p:cNvSpPr>
              <p:nvPr/>
            </p:nvSpPr>
            <p:spPr bwMode="hidden">
              <a:xfrm>
                <a:off x="0" y="1039"/>
                <a:ext cx="305" cy="427"/>
              </a:xfrm>
              <a:custGeom>
                <a:avLst/>
                <a:gdLst/>
                <a:ahLst/>
                <a:cxnLst>
                  <a:cxn ang="0">
                    <a:pos x="282" y="0"/>
                  </a:cxn>
                  <a:cxn ang="0">
                    <a:pos x="252" y="0"/>
                  </a:cxn>
                  <a:cxn ang="0">
                    <a:pos x="0" y="361"/>
                  </a:cxn>
                  <a:cxn ang="0">
                    <a:pos x="0" y="427"/>
                  </a:cxn>
                  <a:cxn ang="0">
                    <a:pos x="305" y="5"/>
                  </a:cxn>
                  <a:cxn ang="0">
                    <a:pos x="282" y="0"/>
                  </a:cxn>
                  <a:cxn ang="0">
                    <a:pos x="282" y="0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991" name="Freeform 63"/>
              <p:cNvSpPr>
                <a:spLocks/>
              </p:cNvSpPr>
              <p:nvPr/>
            </p:nvSpPr>
            <p:spPr bwMode="hidden">
              <a:xfrm>
                <a:off x="4481" y="1039"/>
                <a:ext cx="1277" cy="268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17" y="0"/>
                  </a:cxn>
                  <a:cxn ang="0">
                    <a:pos x="0" y="4"/>
                  </a:cxn>
                  <a:cxn ang="0">
                    <a:pos x="1277" y="2686"/>
                  </a:cxn>
                  <a:cxn ang="0">
                    <a:pos x="1277" y="2596"/>
                  </a:cxn>
                  <a:cxn ang="0">
                    <a:pos x="41" y="0"/>
                  </a:cxn>
                  <a:cxn ang="0">
                    <a:pos x="41" y="0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992" name="Freeform 64"/>
              <p:cNvSpPr>
                <a:spLocks/>
              </p:cNvSpPr>
              <p:nvPr/>
            </p:nvSpPr>
            <p:spPr bwMode="hidden">
              <a:xfrm>
                <a:off x="4770" y="1039"/>
                <a:ext cx="988" cy="173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7"/>
                  </a:cxn>
                  <a:cxn ang="0">
                    <a:pos x="988" y="1730"/>
                  </a:cxn>
                  <a:cxn ang="0">
                    <a:pos x="988" y="1653"/>
                  </a:cxn>
                  <a:cxn ang="0">
                    <a:pos x="40" y="0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993" name="Freeform 65"/>
              <p:cNvSpPr>
                <a:spLocks/>
              </p:cNvSpPr>
              <p:nvPr/>
            </p:nvSpPr>
            <p:spPr bwMode="hidden">
              <a:xfrm>
                <a:off x="5088" y="1039"/>
                <a:ext cx="670" cy="99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4"/>
                  </a:cxn>
                  <a:cxn ang="0">
                    <a:pos x="670" y="997"/>
                  </a:cxn>
                  <a:cxn ang="0">
                    <a:pos x="670" y="92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994" name="Freeform 66"/>
              <p:cNvSpPr>
                <a:spLocks/>
              </p:cNvSpPr>
              <p:nvPr/>
            </p:nvSpPr>
            <p:spPr bwMode="hidden">
              <a:xfrm>
                <a:off x="5412" y="1039"/>
                <a:ext cx="346" cy="48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7"/>
                  </a:cxn>
                  <a:cxn ang="0">
                    <a:pos x="346" y="487"/>
                  </a:cxn>
                  <a:cxn ang="0">
                    <a:pos x="346" y="41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24995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455613" y="1920875"/>
            <a:ext cx="8226425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4996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24997" name="Rectangle 69"/>
          <p:cNvSpPr>
            <a:spLocks noGrp="1" noChangeArrowheads="1"/>
          </p:cNvSpPr>
          <p:nvPr>
            <p:ph type="dt" sz="quarter" idx="2"/>
          </p:nvPr>
        </p:nvSpPr>
        <p:spPr>
          <a:xfrm>
            <a:off x="455613" y="6242050"/>
            <a:ext cx="2130425" cy="474663"/>
          </a:xfrm>
        </p:spPr>
        <p:txBody>
          <a:bodyPr/>
          <a:lstStyle>
            <a:lvl1pPr algn="l">
              <a:defRPr/>
            </a:lvl1pPr>
          </a:lstStyle>
          <a:p>
            <a:fld id="{87A76EA8-5186-4A41-9568-FE8DD6D3A758}" type="datetime1">
              <a:rPr lang="en-US" smtClean="0"/>
              <a:t>2/7/2018</a:t>
            </a:fld>
            <a:endParaRPr lang="en-US"/>
          </a:p>
        </p:txBody>
      </p:sp>
      <p:sp>
        <p:nvSpPr>
          <p:cNvPr id="124998" name="Rectangle 70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2050"/>
            <a:ext cx="2895600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Global Marketing, Inc.</a:t>
            </a:r>
          </a:p>
        </p:txBody>
      </p:sp>
      <p:sp>
        <p:nvSpPr>
          <p:cNvPr id="124999" name="Rectangle 7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sz="1000"/>
            </a:lvl1pPr>
          </a:lstStyle>
          <a:p>
            <a:fld id="{1FD90AEB-DC67-4BEC-B8F9-E305335DD5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over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0FACCB0-48B8-4F4F-938B-11E39BCE24BE}" type="datetime1">
              <a:rPr lang="en-US" smtClean="0"/>
              <a:t>2/7/2018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Global Marketing,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C5A6D4-C105-4EAC-889B-1A845FC62B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over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7813" y="273050"/>
            <a:ext cx="2055812" cy="58245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5613" y="273050"/>
            <a:ext cx="6019800" cy="58245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F1BD5FA-92B8-41D6-8642-6D3BA921DB9F}" type="datetime1">
              <a:rPr lang="en-US" smtClean="0"/>
              <a:t>2/7/2018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Global Marketing,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F89EC5-C428-47E5-832C-7AECFEACBC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over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273050"/>
            <a:ext cx="8226425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7013" cy="44973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6613" y="1600200"/>
            <a:ext cx="4037012" cy="4497388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286250" y="628650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fld id="{A0413EAA-69CD-4ED3-825A-262147FF1F54}" type="datetime1">
              <a:rPr lang="en-US" smtClean="0"/>
              <a:t>2/7/2018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71450" y="6267450"/>
            <a:ext cx="2895600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Global Marketing, Inc.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205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fld id="{F2D6EB31-53C7-451C-8380-5094C467DD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over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2B2271-27E1-4D36-A0B8-7080C177A718}" type="datetime1">
              <a:rPr lang="en-US" smtClean="0"/>
              <a:t>2/7/2018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Global Marketing,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133106-73D3-4CE3-8A52-EDE03108EF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over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FA177F-0FEA-42A2-A5A9-BB479E52D8DF}" type="datetime1">
              <a:rPr lang="en-US" smtClean="0"/>
              <a:t>2/7/2018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Global Marketing, Inc.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2E8F18-B152-4467-95FF-895E7A5181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over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4973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7012" cy="44973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B9EED5-8946-4287-B680-2B9320967989}" type="datetime1">
              <a:rPr lang="en-US" smtClean="0"/>
              <a:t>2/7/2018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Global Marketing, Inc.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943F9B-2942-45C9-8202-B72E1FF907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over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E98D76-7AFB-47FE-B66F-A4DA01D89577}" type="datetime1">
              <a:rPr lang="en-US" smtClean="0"/>
              <a:t>2/7/2018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Global Marketing, Inc.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11F7BD-B5D4-49B5-B095-4BCF36DE13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over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1782270-7AB4-4AF7-BE8A-5FC73971D259}" type="datetime1">
              <a:rPr lang="en-US" smtClean="0"/>
              <a:t>2/7/2018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Global Marketing, Inc.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AD7544-3137-480E-B71A-84AC47AE16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over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55AE17-F7EB-492D-A2C0-E18051CC97F9}" type="datetime1">
              <a:rPr lang="en-US" smtClean="0"/>
              <a:t>2/7/2018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Global Marketing, Inc.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8F6330-87F1-415B-BBCA-760E3CC74E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over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67085C-616A-4A2D-B441-9468726CAF2F}" type="datetime1">
              <a:rPr lang="en-US" smtClean="0"/>
              <a:t>2/7/2018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Global Marketing, Inc.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F24CF0-EF62-43BC-BEAD-4DF0EBC92C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over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0EEDF8-BA46-4106-A262-E84F0D0462CC}" type="datetime1">
              <a:rPr lang="en-US" smtClean="0"/>
              <a:t>2/7/2018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Global Marketing, Inc.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ABCAC4-8BC6-4B0E-816E-F80972D99B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over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63529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906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123907" name="Freeform 3"/>
            <p:cNvSpPr>
              <a:spLocks/>
            </p:cNvSpPr>
            <p:nvPr userDrawn="1"/>
          </p:nvSpPr>
          <p:spPr bwMode="hidden">
            <a:xfrm>
              <a:off x="0" y="0"/>
              <a:ext cx="5758" cy="1043"/>
            </a:xfrm>
            <a:custGeom>
              <a:avLst/>
              <a:gdLst/>
              <a:ahLst/>
              <a:cxnLst>
                <a:cxn ang="0">
                  <a:pos x="5740" y="1043"/>
                </a:cxn>
                <a:cxn ang="0">
                  <a:pos x="0" y="1043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1043"/>
                </a:cxn>
                <a:cxn ang="0">
                  <a:pos x="5740" y="1043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3908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123909" name="Freeform 5"/>
              <p:cNvSpPr>
                <a:spLocks/>
              </p:cNvSpPr>
              <p:nvPr userDrawn="1"/>
            </p:nvSpPr>
            <p:spPr bwMode="hidden">
              <a:xfrm>
                <a:off x="1" y="104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10" name="Freeform 6"/>
              <p:cNvSpPr>
                <a:spLocks/>
              </p:cNvSpPr>
              <p:nvPr userDrawn="1"/>
            </p:nvSpPr>
            <p:spPr bwMode="hidden">
              <a:xfrm>
                <a:off x="0" y="3988"/>
                <a:ext cx="5758" cy="42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5740" y="42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0" y="42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11" name="Freeform 7"/>
              <p:cNvSpPr>
                <a:spLocks/>
              </p:cNvSpPr>
              <p:nvPr userDrawn="1"/>
            </p:nvSpPr>
            <p:spPr bwMode="hidden">
              <a:xfrm>
                <a:off x="0" y="3665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12" name="Freeform 8"/>
              <p:cNvSpPr>
                <a:spLocks/>
              </p:cNvSpPr>
              <p:nvPr userDrawn="1"/>
            </p:nvSpPr>
            <p:spPr bwMode="hidden">
              <a:xfrm>
                <a:off x="0" y="3364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13" name="Freeform 9"/>
              <p:cNvSpPr>
                <a:spLocks/>
              </p:cNvSpPr>
              <p:nvPr userDrawn="1"/>
            </p:nvSpPr>
            <p:spPr bwMode="hidden">
              <a:xfrm>
                <a:off x="0" y="3105"/>
                <a:ext cx="5758" cy="31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14" name="Freeform 10"/>
              <p:cNvSpPr>
                <a:spLocks/>
              </p:cNvSpPr>
              <p:nvPr userDrawn="1"/>
            </p:nvSpPr>
            <p:spPr bwMode="hidden">
              <a:xfrm>
                <a:off x="0" y="2859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15" name="Freeform 11"/>
              <p:cNvSpPr>
                <a:spLocks/>
              </p:cNvSpPr>
              <p:nvPr userDrawn="1"/>
            </p:nvSpPr>
            <p:spPr bwMode="hidden">
              <a:xfrm>
                <a:off x="0" y="264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16" name="Freeform 12"/>
              <p:cNvSpPr>
                <a:spLocks/>
              </p:cNvSpPr>
              <p:nvPr userDrawn="1"/>
            </p:nvSpPr>
            <p:spPr bwMode="hidden">
              <a:xfrm>
                <a:off x="0" y="2433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17" name="Freeform 13"/>
              <p:cNvSpPr>
                <a:spLocks/>
              </p:cNvSpPr>
              <p:nvPr userDrawn="1"/>
            </p:nvSpPr>
            <p:spPr bwMode="hidden">
              <a:xfrm>
                <a:off x="0" y="2259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18" name="Freeform 14"/>
              <p:cNvSpPr>
                <a:spLocks/>
              </p:cNvSpPr>
              <p:nvPr userDrawn="1"/>
            </p:nvSpPr>
            <p:spPr bwMode="hidden">
              <a:xfrm>
                <a:off x="0" y="209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19" name="Freeform 15"/>
              <p:cNvSpPr>
                <a:spLocks/>
              </p:cNvSpPr>
              <p:nvPr userDrawn="1"/>
            </p:nvSpPr>
            <p:spPr bwMode="hidden">
              <a:xfrm>
                <a:off x="0" y="192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20" name="Freeform 16"/>
              <p:cNvSpPr>
                <a:spLocks/>
              </p:cNvSpPr>
              <p:nvPr userDrawn="1"/>
            </p:nvSpPr>
            <p:spPr bwMode="hidden">
              <a:xfrm>
                <a:off x="0" y="1645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21" name="Freeform 17"/>
              <p:cNvSpPr>
                <a:spLocks/>
              </p:cNvSpPr>
              <p:nvPr userDrawn="1"/>
            </p:nvSpPr>
            <p:spPr bwMode="hidden">
              <a:xfrm>
                <a:off x="0" y="177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22" name="Freeform 18"/>
              <p:cNvSpPr>
                <a:spLocks/>
              </p:cNvSpPr>
              <p:nvPr userDrawn="1"/>
            </p:nvSpPr>
            <p:spPr bwMode="hidden">
              <a:xfrm>
                <a:off x="0" y="1520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23" name="Freeform 19"/>
              <p:cNvSpPr>
                <a:spLocks/>
              </p:cNvSpPr>
              <p:nvPr userDrawn="1"/>
            </p:nvSpPr>
            <p:spPr bwMode="hidden">
              <a:xfrm>
                <a:off x="0" y="1394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24" name="Freeform 20"/>
              <p:cNvSpPr>
                <a:spLocks/>
              </p:cNvSpPr>
              <p:nvPr userDrawn="1"/>
            </p:nvSpPr>
            <p:spPr bwMode="hidden">
              <a:xfrm>
                <a:off x="0" y="128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25" name="Freeform 21"/>
              <p:cNvSpPr>
                <a:spLocks/>
              </p:cNvSpPr>
              <p:nvPr userDrawn="1"/>
            </p:nvSpPr>
            <p:spPr bwMode="hidden">
              <a:xfrm>
                <a:off x="0" y="117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26" name="Freeform 22"/>
              <p:cNvSpPr>
                <a:spLocks/>
              </p:cNvSpPr>
              <p:nvPr userDrawn="1"/>
            </p:nvSpPr>
            <p:spPr bwMode="hidden">
              <a:xfrm>
                <a:off x="0" y="2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27" name="Freeform 23"/>
              <p:cNvSpPr>
                <a:spLocks/>
              </p:cNvSpPr>
              <p:nvPr userDrawn="1"/>
            </p:nvSpPr>
            <p:spPr bwMode="hidden">
              <a:xfrm>
                <a:off x="0" y="186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28" name="Freeform 24"/>
              <p:cNvSpPr>
                <a:spLocks/>
              </p:cNvSpPr>
              <p:nvPr userDrawn="1"/>
            </p:nvSpPr>
            <p:spPr bwMode="hidden">
              <a:xfrm>
                <a:off x="0" y="475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29" name="Freeform 25"/>
              <p:cNvSpPr>
                <a:spLocks/>
              </p:cNvSpPr>
              <p:nvPr userDrawn="1"/>
            </p:nvSpPr>
            <p:spPr bwMode="hidden">
              <a:xfrm>
                <a:off x="0" y="337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30" name="Freeform 26"/>
              <p:cNvSpPr>
                <a:spLocks/>
              </p:cNvSpPr>
              <p:nvPr userDrawn="1"/>
            </p:nvSpPr>
            <p:spPr bwMode="hidden">
              <a:xfrm>
                <a:off x="0" y="60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31" name="Freeform 27"/>
              <p:cNvSpPr>
                <a:spLocks/>
              </p:cNvSpPr>
              <p:nvPr userDrawn="1"/>
            </p:nvSpPr>
            <p:spPr bwMode="hidden">
              <a:xfrm>
                <a:off x="0" y="72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32" name="Freeform 28"/>
              <p:cNvSpPr>
                <a:spLocks/>
              </p:cNvSpPr>
              <p:nvPr userDrawn="1"/>
            </p:nvSpPr>
            <p:spPr bwMode="hidden">
              <a:xfrm>
                <a:off x="0" y="841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33" name="Freeform 29"/>
              <p:cNvSpPr>
                <a:spLocks/>
              </p:cNvSpPr>
              <p:nvPr userDrawn="1"/>
            </p:nvSpPr>
            <p:spPr bwMode="hidden">
              <a:xfrm>
                <a:off x="0" y="943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23934" name="Group 30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123935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36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31" y="1043"/>
                    </a:cxn>
                    <a:cxn ang="0">
                      <a:pos x="155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113" y="1043"/>
                    </a:cxn>
                    <a:cxn ang="0">
                      <a:pos x="131" y="1043"/>
                    </a:cxn>
                    <a:cxn ang="0">
                      <a:pos x="131" y="104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37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221" y="1043"/>
                    </a:cxn>
                    <a:cxn ang="0">
                      <a:pos x="239" y="1043"/>
                    </a:cxn>
                    <a:cxn ang="0">
                      <a:pos x="36" y="0"/>
                    </a:cxn>
                    <a:cxn ang="0">
                      <a:pos x="0" y="0"/>
                    </a:cxn>
                    <a:cxn ang="0">
                      <a:pos x="203" y="1043"/>
                    </a:cxn>
                    <a:cxn ang="0">
                      <a:pos x="221" y="1043"/>
                    </a:cxn>
                    <a:cxn ang="0">
                      <a:pos x="221" y="104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38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/>
                  <a:ahLst/>
                  <a:cxnLst>
                    <a:cxn ang="0">
                      <a:pos x="334" y="1043"/>
                    </a:cxn>
                    <a:cxn ang="0">
                      <a:pos x="352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311" y="1043"/>
                    </a:cxn>
                    <a:cxn ang="0">
                      <a:pos x="334" y="1043"/>
                    </a:cxn>
                    <a:cxn ang="0">
                      <a:pos x="334" y="104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39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/>
                  <a:ahLst/>
                  <a:cxnLst>
                    <a:cxn ang="0">
                      <a:pos x="425" y="1043"/>
                    </a:cxn>
                    <a:cxn ang="0">
                      <a:pos x="449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407" y="1043"/>
                    </a:cxn>
                    <a:cxn ang="0">
                      <a:pos x="425" y="1043"/>
                    </a:cxn>
                    <a:cxn ang="0">
                      <a:pos x="425" y="104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40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/>
                  <a:ahLst/>
                  <a:cxnLst>
                    <a:cxn ang="0">
                      <a:pos x="520" y="1043"/>
                    </a:cxn>
                    <a:cxn ang="0">
                      <a:pos x="538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496" y="1043"/>
                    </a:cxn>
                    <a:cxn ang="0">
                      <a:pos x="520" y="1043"/>
                    </a:cxn>
                    <a:cxn ang="0">
                      <a:pos x="520" y="104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41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622" y="1043"/>
                    </a:cxn>
                    <a:cxn ang="0">
                      <a:pos x="640" y="1043"/>
                    </a:cxn>
                    <a:cxn ang="0">
                      <a:pos x="48" y="0"/>
                    </a:cxn>
                    <a:cxn ang="0">
                      <a:pos x="0" y="0"/>
                    </a:cxn>
                    <a:cxn ang="0">
                      <a:pos x="598" y="1043"/>
                    </a:cxn>
                    <a:cxn ang="0">
                      <a:pos x="622" y="1043"/>
                    </a:cxn>
                    <a:cxn ang="0">
                      <a:pos x="622" y="104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42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/>
                  <a:ahLst/>
                  <a:cxnLst>
                    <a:cxn ang="0">
                      <a:pos x="604" y="935"/>
                    </a:cxn>
                    <a:cxn ang="0">
                      <a:pos x="628" y="935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580" y="935"/>
                    </a:cxn>
                    <a:cxn ang="0">
                      <a:pos x="604" y="935"/>
                    </a:cxn>
                    <a:cxn ang="0">
                      <a:pos x="604" y="935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43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155" y="0"/>
                    </a:cxn>
                    <a:cxn ang="0">
                      <a:pos x="114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44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36" y="1043"/>
                    </a:cxn>
                    <a:cxn ang="0">
                      <a:pos x="239" y="0"/>
                    </a:cxn>
                    <a:cxn ang="0">
                      <a:pos x="203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45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/>
                  <a:ahLst/>
                  <a:cxnLst>
                    <a:cxn ang="0">
                      <a:pos x="24" y="1043"/>
                    </a:cxn>
                    <a:cxn ang="0">
                      <a:pos x="42" y="1043"/>
                    </a:cxn>
                    <a:cxn ang="0">
                      <a:pos x="358" y="0"/>
                    </a:cxn>
                    <a:cxn ang="0">
                      <a:pos x="317" y="0"/>
                    </a:cxn>
                    <a:cxn ang="0">
                      <a:pos x="0" y="1043"/>
                    </a:cxn>
                    <a:cxn ang="0">
                      <a:pos x="24" y="1043"/>
                    </a:cxn>
                    <a:cxn ang="0">
                      <a:pos x="24" y="104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46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1" y="1043"/>
                    </a:cxn>
                    <a:cxn ang="0">
                      <a:pos x="448" y="0"/>
                    </a:cxn>
                    <a:cxn ang="0">
                      <a:pos x="406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47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539" y="0"/>
                    </a:cxn>
                    <a:cxn ang="0">
                      <a:pos x="497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48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640" y="0"/>
                    </a:cxn>
                    <a:cxn ang="0">
                      <a:pos x="592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49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/>
                  <a:ahLst/>
                  <a:cxnLst>
                    <a:cxn ang="0">
                      <a:pos x="24" y="995"/>
                    </a:cxn>
                    <a:cxn ang="0">
                      <a:pos x="48" y="995"/>
                    </a:cxn>
                    <a:cxn ang="0">
                      <a:pos x="670" y="72"/>
                    </a:cxn>
                    <a:cxn ang="0">
                      <a:pos x="670" y="0"/>
                    </a:cxn>
                    <a:cxn ang="0">
                      <a:pos x="0" y="995"/>
                    </a:cxn>
                    <a:cxn ang="0">
                      <a:pos x="24" y="995"/>
                    </a:cxn>
                    <a:cxn ang="0">
                      <a:pos x="24" y="995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23950" name="Group 46"/>
              <p:cNvGrpSpPr>
                <a:grpSpLocks/>
              </p:cNvGrpSpPr>
              <p:nvPr userDrawn="1"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123951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/>
                  <a:ahLst/>
                  <a:cxnLst>
                    <a:cxn ang="0">
                      <a:pos x="281" y="426"/>
                    </a:cxn>
                    <a:cxn ang="0">
                      <a:pos x="305" y="426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251" y="426"/>
                    </a:cxn>
                    <a:cxn ang="0">
                      <a:pos x="281" y="426"/>
                    </a:cxn>
                    <a:cxn ang="0">
                      <a:pos x="281" y="426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52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/>
                  <a:ahLst/>
                  <a:cxnLst>
                    <a:cxn ang="0">
                      <a:pos x="24" y="486"/>
                    </a:cxn>
                    <a:cxn ang="0">
                      <a:pos x="48" y="486"/>
                    </a:cxn>
                    <a:cxn ang="0">
                      <a:pos x="347" y="72"/>
                    </a:cxn>
                    <a:cxn ang="0">
                      <a:pos x="347" y="0"/>
                    </a:cxn>
                    <a:cxn ang="0">
                      <a:pos x="0" y="486"/>
                    </a:cxn>
                    <a:cxn ang="0">
                      <a:pos x="24" y="486"/>
                    </a:cxn>
                    <a:cxn ang="0">
                      <a:pos x="24" y="486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23953" name="Group 49"/>
              <p:cNvGrpSpPr>
                <a:grpSpLocks/>
              </p:cNvGrpSpPr>
              <p:nvPr userDrawn="1"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123954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55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/>
                  <a:ahLst/>
                  <a:cxnLst>
                    <a:cxn ang="0">
                      <a:pos x="376" y="0"/>
                    </a:cxn>
                    <a:cxn ang="0">
                      <a:pos x="358" y="0"/>
                    </a:cxn>
                    <a:cxn ang="0">
                      <a:pos x="0" y="3273"/>
                    </a:cxn>
                    <a:cxn ang="0">
                      <a:pos x="41" y="3273"/>
                    </a:cxn>
                    <a:cxn ang="0">
                      <a:pos x="400" y="0"/>
                    </a:cxn>
                    <a:cxn ang="0">
                      <a:pos x="376" y="0"/>
                    </a:cxn>
                    <a:cxn ang="0">
                      <a:pos x="376" y="0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56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657" y="0"/>
                    </a:cxn>
                    <a:cxn ang="0">
                      <a:pos x="639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675" y="0"/>
                    </a:cxn>
                    <a:cxn ang="0">
                      <a:pos x="657" y="0"/>
                    </a:cxn>
                    <a:cxn ang="0">
                      <a:pos x="657" y="0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57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/>
                  <a:ahLst/>
                  <a:cxnLst>
                    <a:cxn ang="0">
                      <a:pos x="1013" y="0"/>
                    </a:cxn>
                    <a:cxn ang="0">
                      <a:pos x="990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031" y="4"/>
                    </a:cxn>
                    <a:cxn ang="0">
                      <a:pos x="1013" y="0"/>
                    </a:cxn>
                    <a:cxn ang="0">
                      <a:pos x="1013" y="0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58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/>
                  <a:ahLst/>
                  <a:cxnLst>
                    <a:cxn ang="0">
                      <a:pos x="1296" y="0"/>
                    </a:cxn>
                    <a:cxn ang="0">
                      <a:pos x="1278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319" y="5"/>
                    </a:cxn>
                    <a:cxn ang="0">
                      <a:pos x="1296" y="0"/>
                    </a:cxn>
                    <a:cxn ang="0">
                      <a:pos x="1296" y="0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59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359" y="3273"/>
                    </a:cxn>
                    <a:cxn ang="0">
                      <a:pos x="401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60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640" y="3273"/>
                    </a:cxn>
                    <a:cxn ang="0">
                      <a:pos x="675" y="3273"/>
                    </a:cxn>
                    <a:cxn ang="0">
                      <a:pos x="36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61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0" y="5"/>
                    </a:cxn>
                    <a:cxn ang="0">
                      <a:pos x="994" y="3280"/>
                    </a:cxn>
                    <a:cxn ang="0">
                      <a:pos x="1036" y="3280"/>
                    </a:cxn>
                    <a:cxn ang="0">
                      <a:pos x="41" y="0"/>
                    </a:cxn>
                    <a:cxn ang="0">
                      <a:pos x="23" y="0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3962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0" y="7"/>
                    </a:cxn>
                    <a:cxn ang="0">
                      <a:pos x="1285" y="3280"/>
                    </a:cxn>
                    <a:cxn ang="0">
                      <a:pos x="1327" y="3280"/>
                    </a:cxn>
                    <a:cxn ang="0">
                      <a:pos x="43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23963" name="Freeform 59"/>
              <p:cNvSpPr>
                <a:spLocks/>
              </p:cNvSpPr>
              <p:nvPr userDrawn="1"/>
            </p:nvSpPr>
            <p:spPr bwMode="hidden">
              <a:xfrm>
                <a:off x="0" y="1039"/>
                <a:ext cx="1254" cy="2632"/>
              </a:xfrm>
              <a:custGeom>
                <a:avLst/>
                <a:gdLst/>
                <a:ahLst/>
                <a:cxnLst>
                  <a:cxn ang="0">
                    <a:pos x="1236" y="0"/>
                  </a:cxn>
                  <a:cxn ang="0">
                    <a:pos x="1212" y="0"/>
                  </a:cxn>
                  <a:cxn ang="0">
                    <a:pos x="0" y="2542"/>
                  </a:cxn>
                  <a:cxn ang="0">
                    <a:pos x="0" y="2632"/>
                  </a:cxn>
                  <a:cxn ang="0">
                    <a:pos x="1254" y="7"/>
                  </a:cxn>
                  <a:cxn ang="0">
                    <a:pos x="1236" y="0"/>
                  </a:cxn>
                  <a:cxn ang="0">
                    <a:pos x="1236" y="0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64" name="Freeform 60"/>
              <p:cNvSpPr>
                <a:spLocks/>
              </p:cNvSpPr>
              <p:nvPr userDrawn="1"/>
            </p:nvSpPr>
            <p:spPr bwMode="hidden">
              <a:xfrm>
                <a:off x="0" y="1039"/>
                <a:ext cx="948" cy="1676"/>
              </a:xfrm>
              <a:custGeom>
                <a:avLst/>
                <a:gdLst/>
                <a:ahLst/>
                <a:cxnLst>
                  <a:cxn ang="0">
                    <a:pos x="930" y="0"/>
                  </a:cxn>
                  <a:cxn ang="0">
                    <a:pos x="906" y="0"/>
                  </a:cxn>
                  <a:cxn ang="0">
                    <a:pos x="0" y="1593"/>
                  </a:cxn>
                  <a:cxn ang="0">
                    <a:pos x="0" y="1676"/>
                  </a:cxn>
                  <a:cxn ang="0">
                    <a:pos x="948" y="5"/>
                  </a:cxn>
                  <a:cxn ang="0">
                    <a:pos x="930" y="0"/>
                  </a:cxn>
                  <a:cxn ang="0">
                    <a:pos x="930" y="0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65" name="Freeform 61"/>
              <p:cNvSpPr>
                <a:spLocks/>
              </p:cNvSpPr>
              <p:nvPr userDrawn="1"/>
            </p:nvSpPr>
            <p:spPr bwMode="hidden">
              <a:xfrm>
                <a:off x="0" y="1039"/>
                <a:ext cx="629" cy="937"/>
              </a:xfrm>
              <a:custGeom>
                <a:avLst/>
                <a:gdLst/>
                <a:ahLst/>
                <a:cxnLst>
                  <a:cxn ang="0">
                    <a:pos x="606" y="0"/>
                  </a:cxn>
                  <a:cxn ang="0">
                    <a:pos x="582" y="0"/>
                  </a:cxn>
                  <a:cxn ang="0">
                    <a:pos x="0" y="871"/>
                  </a:cxn>
                  <a:cxn ang="0">
                    <a:pos x="0" y="937"/>
                  </a:cxn>
                  <a:cxn ang="0">
                    <a:pos x="629" y="4"/>
                  </a:cxn>
                  <a:cxn ang="0">
                    <a:pos x="606" y="0"/>
                  </a:cxn>
                  <a:cxn ang="0">
                    <a:pos x="606" y="0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66" name="Freeform 62"/>
              <p:cNvSpPr>
                <a:spLocks/>
              </p:cNvSpPr>
              <p:nvPr userDrawn="1"/>
            </p:nvSpPr>
            <p:spPr bwMode="hidden">
              <a:xfrm>
                <a:off x="0" y="1039"/>
                <a:ext cx="305" cy="427"/>
              </a:xfrm>
              <a:custGeom>
                <a:avLst/>
                <a:gdLst/>
                <a:ahLst/>
                <a:cxnLst>
                  <a:cxn ang="0">
                    <a:pos x="282" y="0"/>
                  </a:cxn>
                  <a:cxn ang="0">
                    <a:pos x="252" y="0"/>
                  </a:cxn>
                  <a:cxn ang="0">
                    <a:pos x="0" y="361"/>
                  </a:cxn>
                  <a:cxn ang="0">
                    <a:pos x="0" y="427"/>
                  </a:cxn>
                  <a:cxn ang="0">
                    <a:pos x="305" y="5"/>
                  </a:cxn>
                  <a:cxn ang="0">
                    <a:pos x="282" y="0"/>
                  </a:cxn>
                  <a:cxn ang="0">
                    <a:pos x="282" y="0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67" name="Freeform 63"/>
              <p:cNvSpPr>
                <a:spLocks/>
              </p:cNvSpPr>
              <p:nvPr userDrawn="1"/>
            </p:nvSpPr>
            <p:spPr bwMode="hidden">
              <a:xfrm>
                <a:off x="4481" y="1039"/>
                <a:ext cx="1277" cy="268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17" y="0"/>
                  </a:cxn>
                  <a:cxn ang="0">
                    <a:pos x="0" y="4"/>
                  </a:cxn>
                  <a:cxn ang="0">
                    <a:pos x="1277" y="2686"/>
                  </a:cxn>
                  <a:cxn ang="0">
                    <a:pos x="1277" y="2596"/>
                  </a:cxn>
                  <a:cxn ang="0">
                    <a:pos x="41" y="0"/>
                  </a:cxn>
                  <a:cxn ang="0">
                    <a:pos x="41" y="0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68" name="Freeform 64"/>
              <p:cNvSpPr>
                <a:spLocks/>
              </p:cNvSpPr>
              <p:nvPr userDrawn="1"/>
            </p:nvSpPr>
            <p:spPr bwMode="hidden">
              <a:xfrm>
                <a:off x="4770" y="1039"/>
                <a:ext cx="988" cy="173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7"/>
                  </a:cxn>
                  <a:cxn ang="0">
                    <a:pos x="988" y="1730"/>
                  </a:cxn>
                  <a:cxn ang="0">
                    <a:pos x="988" y="1653"/>
                  </a:cxn>
                  <a:cxn ang="0">
                    <a:pos x="40" y="0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69" name="Freeform 65"/>
              <p:cNvSpPr>
                <a:spLocks/>
              </p:cNvSpPr>
              <p:nvPr userDrawn="1"/>
            </p:nvSpPr>
            <p:spPr bwMode="hidden">
              <a:xfrm>
                <a:off x="5088" y="1039"/>
                <a:ext cx="670" cy="99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4"/>
                  </a:cxn>
                  <a:cxn ang="0">
                    <a:pos x="670" y="997"/>
                  </a:cxn>
                  <a:cxn ang="0">
                    <a:pos x="670" y="92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970" name="Freeform 66"/>
              <p:cNvSpPr>
                <a:spLocks/>
              </p:cNvSpPr>
              <p:nvPr userDrawn="1"/>
            </p:nvSpPr>
            <p:spPr bwMode="hidden">
              <a:xfrm>
                <a:off x="5412" y="1039"/>
                <a:ext cx="346" cy="48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7"/>
                  </a:cxn>
                  <a:cxn ang="0">
                    <a:pos x="346" y="487"/>
                  </a:cxn>
                  <a:cxn ang="0">
                    <a:pos x="346" y="41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23971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73050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23972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286250" y="62865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15BE0366-0B6B-47FD-B188-9F53184BFEBE}" type="datetime1">
              <a:rPr lang="en-US" smtClean="0"/>
              <a:t>2/7/2018</a:t>
            </a:fld>
            <a:endParaRPr lang="en-US"/>
          </a:p>
        </p:txBody>
      </p:sp>
      <p:sp>
        <p:nvSpPr>
          <p:cNvPr id="123973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1450" y="6267450"/>
            <a:ext cx="289560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/>
              <a:t>Global Marketing, Inc.</a:t>
            </a:r>
          </a:p>
        </p:txBody>
      </p:sp>
      <p:sp>
        <p:nvSpPr>
          <p:cNvPr id="123974" name="Rectangle 7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205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A3EC92F1-89EA-446B-A739-59FFDE02DD8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23975" name="Rectangle 7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6425" cy="449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  <p:sldLayoutId id="2147483745" r:id="rId12"/>
  </p:sldLayoutIdLst>
  <p:transition spd="slow">
    <p:cover dir="d"/>
  </p:transition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Global Marketing, Inc.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4000" dirty="0" err="1">
                <a:latin typeface="Monotype Corsiva" pitchFamily="66" charset="0"/>
              </a:rPr>
              <a:t>Annnual</a:t>
            </a:r>
            <a:r>
              <a:rPr lang="en-US" sz="4000" dirty="0">
                <a:latin typeface="Monotype Corsiva" pitchFamily="66" charset="0"/>
              </a:rPr>
              <a:t> Conference - 1999</a:t>
            </a:r>
            <a:endParaRPr lang="en-US" sz="4000" i="1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cover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Conference Agenda</a:t>
            </a:r>
          </a:p>
        </p:txBody>
      </p:sp>
      <p:sp>
        <p:nvSpPr>
          <p:cNvPr id="8909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Current Company Status</a:t>
            </a:r>
          </a:p>
          <a:p>
            <a:r>
              <a:rPr lang="en-US" dirty="0"/>
              <a:t>Personnel </a:t>
            </a:r>
            <a:r>
              <a:rPr lang="en-US" dirty="0" err="1"/>
              <a:t>Chanjes</a:t>
            </a:r>
            <a:endParaRPr lang="en-US" dirty="0"/>
          </a:p>
          <a:p>
            <a:r>
              <a:rPr lang="en-US" dirty="0"/>
              <a:t>Projected Expansion</a:t>
            </a:r>
          </a:p>
          <a:p>
            <a:r>
              <a:rPr lang="en-US" dirty="0"/>
              <a:t>Advertising Strategies</a:t>
            </a:r>
          </a:p>
          <a:p>
            <a:r>
              <a:rPr lang="en-US" dirty="0"/>
              <a:t>Question and Answer</a:t>
            </a:r>
          </a:p>
        </p:txBody>
      </p:sp>
    </p:spTree>
  </p:cSld>
  <p:clrMapOvr>
    <a:masterClrMapping/>
  </p:clrMapOvr>
  <p:transition spd="slow">
    <p:cove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Current Company Status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Twelve offices nationwide expanding to 15 offices over the next four years</a:t>
            </a:r>
          </a:p>
          <a:p>
            <a:r>
              <a:rPr lang="en-US"/>
              <a:t>Approximately 1,500 employees</a:t>
            </a:r>
          </a:p>
          <a:p>
            <a:r>
              <a:rPr lang="en-US"/>
              <a:t>On “Financial Fortune’s” list of top 100 companies three years in a row</a:t>
            </a:r>
          </a:p>
          <a:p>
            <a:r>
              <a:rPr lang="en-US"/>
              <a:t>At least 15% revenue increase five years in a row with a projected 20% increase next year</a:t>
            </a:r>
          </a:p>
        </p:txBody>
      </p:sp>
    </p:spTree>
  </p:cSld>
  <p:clrMapOvr>
    <a:masterClrMapping/>
  </p:clrMapOvr>
  <p:transition spd="slow">
    <p:cover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Personnel Changes</a:t>
            </a:r>
          </a:p>
        </p:txBody>
      </p:sp>
      <p:sp>
        <p:nvSpPr>
          <p:cNvPr id="98309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Maria Cortez</a:t>
            </a:r>
          </a:p>
          <a:p>
            <a:pPr lvl="1"/>
            <a:r>
              <a:rPr lang="en-US" sz="2400"/>
              <a:t>Promoted to Regional Vice-President – Southeast</a:t>
            </a:r>
          </a:p>
          <a:p>
            <a:r>
              <a:rPr lang="en-US" sz="2800"/>
              <a:t>Mark Reynolds</a:t>
            </a:r>
          </a:p>
          <a:p>
            <a:pPr lvl="1"/>
            <a:r>
              <a:rPr lang="en-US" sz="2400"/>
              <a:t>Promoted to District Manager – Orlando</a:t>
            </a:r>
          </a:p>
          <a:p>
            <a:r>
              <a:rPr lang="en-US" sz="2800"/>
              <a:t>Jean O’Reilly</a:t>
            </a:r>
          </a:p>
          <a:p>
            <a:pPr lvl="1"/>
            <a:r>
              <a:rPr lang="en-US" sz="2400"/>
              <a:t>Retired after 20 years service</a:t>
            </a:r>
          </a:p>
        </p:txBody>
      </p:sp>
      <p:pic>
        <p:nvPicPr>
          <p:cNvPr id="98313" name="Picture 9" descr="j0186348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016625" y="1978025"/>
            <a:ext cx="2343150" cy="3263900"/>
          </a:xfrm>
        </p:spPr>
      </p:pic>
    </p:spTree>
  </p:cSld>
  <p:clrMapOvr>
    <a:masterClrMapping/>
  </p:clrMapOvr>
  <p:transition spd="slow">
    <p:cover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Projected Expansion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Three new offices over next four years</a:t>
            </a:r>
          </a:p>
          <a:p>
            <a:pPr lvl="1"/>
            <a:r>
              <a:rPr lang="en-US" sz="2400"/>
              <a:t>Tampa, Florida</a:t>
            </a:r>
          </a:p>
          <a:p>
            <a:pPr lvl="1"/>
            <a:r>
              <a:rPr lang="en-US" sz="2400"/>
              <a:t>Dallas, Texas</a:t>
            </a:r>
          </a:p>
          <a:p>
            <a:pPr lvl="1"/>
            <a:r>
              <a:rPr lang="en-US" sz="2400"/>
              <a:t>Phoenix, Arizona </a:t>
            </a:r>
          </a:p>
        </p:txBody>
      </p:sp>
      <p:pic>
        <p:nvPicPr>
          <p:cNvPr id="101381" name="Picture 5" descr="j0297749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105400" y="2357438"/>
            <a:ext cx="3398838" cy="3214687"/>
          </a:xfrm>
        </p:spPr>
      </p:pic>
    </p:spTree>
  </p:cSld>
  <p:clrMapOvr>
    <a:masterClrMapping/>
  </p:clrMapOvr>
  <p:transition spd="slow">
    <p:cover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3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Advertising Strategies</a:t>
            </a:r>
          </a:p>
        </p:txBody>
      </p:sp>
      <p:sp>
        <p:nvSpPr>
          <p:cNvPr id="103431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Television Commercials</a:t>
            </a:r>
          </a:p>
          <a:p>
            <a:r>
              <a:rPr lang="en-US"/>
              <a:t>Full one-page advertisements in local newspapers</a:t>
            </a:r>
          </a:p>
          <a:p>
            <a:r>
              <a:rPr lang="en-US"/>
              <a:t>Radio spots</a:t>
            </a:r>
          </a:p>
          <a:p>
            <a:r>
              <a:rPr lang="en-US"/>
              <a:t>Free seminars</a:t>
            </a:r>
          </a:p>
        </p:txBody>
      </p:sp>
    </p:spTree>
  </p:cSld>
  <p:clrMapOvr>
    <a:masterClrMapping/>
  </p:clrMapOvr>
  <p:transition spd="slow">
    <p:cover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276600"/>
            <a:ext cx="8229600" cy="762000"/>
          </a:xfrm>
        </p:spPr>
        <p:txBody>
          <a:bodyPr/>
          <a:lstStyle/>
          <a:p>
            <a:r>
              <a:rPr lang="en-US"/>
              <a:t>Question and Answer</a:t>
            </a:r>
          </a:p>
        </p:txBody>
      </p:sp>
    </p:spTree>
  </p:cSld>
  <p:clrMapOvr>
    <a:masterClrMapping/>
  </p:clrMapOvr>
  <p:transition spd="slow">
    <p:cover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8A0C11-4819-42F8-85D4-5B43A6E09D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Employees</a:t>
            </a:r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1A457D49-59C9-455E-8721-36590C544CB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0777371"/>
              </p:ext>
            </p:extLst>
          </p:nvPr>
        </p:nvGraphicFramePr>
        <p:xfrm>
          <a:off x="457200" y="1600200"/>
          <a:ext cx="8226425" cy="44973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0258256"/>
      </p:ext>
    </p:extLst>
  </p:cSld>
  <p:clrMapOvr>
    <a:masterClrMapping/>
  </p:clrMapOvr>
  <p:transition spd="slow">
    <p:cover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6" name="Rectangle 4"/>
          <p:cNvSpPr>
            <a:spLocks noGrp="1" noChangeArrowheads="1"/>
          </p:cNvSpPr>
          <p:nvPr>
            <p:ph type="title"/>
          </p:nvPr>
        </p:nvSpPr>
        <p:spPr>
          <a:xfrm>
            <a:off x="533400" y="3276600"/>
            <a:ext cx="8229600" cy="762000"/>
          </a:xfrm>
        </p:spPr>
        <p:txBody>
          <a:bodyPr/>
          <a:lstStyle/>
          <a:p>
            <a:r>
              <a:rPr lang="en-US"/>
              <a:t>Conference Concluded</a:t>
            </a:r>
          </a:p>
        </p:txBody>
      </p:sp>
    </p:spTree>
  </p:cSld>
  <p:clrMapOvr>
    <a:masterClrMapping/>
  </p:clrMapOvr>
  <p:transition spd="slow">
    <p:cover dir="r"/>
  </p:transition>
</p:sld>
</file>

<file path=ppt/theme/theme1.xml><?xml version="1.0" encoding="utf-8"?>
<a:theme xmlns:a="http://schemas.openxmlformats.org/drawingml/2006/main" name="Fading Grid">
  <a:themeElements>
    <a:clrScheme name="Fading Grid 4">
      <a:dk1>
        <a:srgbClr val="6B6B99"/>
      </a:dk1>
      <a:lt1>
        <a:srgbClr val="EAEAEA"/>
      </a:lt1>
      <a:dk2>
        <a:srgbClr val="666699"/>
      </a:dk2>
      <a:lt2>
        <a:srgbClr val="CCECFF"/>
      </a:lt2>
      <a:accent1>
        <a:srgbClr val="00CC66"/>
      </a:accent1>
      <a:accent2>
        <a:srgbClr val="54547A"/>
      </a:accent2>
      <a:accent3>
        <a:srgbClr val="B8B8CA"/>
      </a:accent3>
      <a:accent4>
        <a:srgbClr val="C8C8C8"/>
      </a:accent4>
      <a:accent5>
        <a:srgbClr val="AAE2B8"/>
      </a:accent5>
      <a:accent6>
        <a:srgbClr val="4B4B6E"/>
      </a:accent6>
      <a:hlink>
        <a:srgbClr val="65B2FF"/>
      </a:hlink>
      <a:folHlink>
        <a:srgbClr val="9900FF"/>
      </a:folHlink>
    </a:clrScheme>
    <a:fontScheme name="Fading Gri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Fading Grid 1">
        <a:dk1>
          <a:srgbClr val="7E0000"/>
        </a:dk1>
        <a:lt1>
          <a:srgbClr val="FFFFFF"/>
        </a:lt1>
        <a:dk2>
          <a:srgbClr val="800000"/>
        </a:dk2>
        <a:lt2>
          <a:srgbClr val="FCF0B2"/>
        </a:lt2>
        <a:accent1>
          <a:srgbClr val="C5543D"/>
        </a:accent1>
        <a:accent2>
          <a:srgbClr val="660000"/>
        </a:accent2>
        <a:accent3>
          <a:srgbClr val="C0AAAA"/>
        </a:accent3>
        <a:accent4>
          <a:srgbClr val="DADADA"/>
        </a:accent4>
        <a:accent5>
          <a:srgbClr val="DFB3AF"/>
        </a:accent5>
        <a:accent6>
          <a:srgbClr val="5C0000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2">
        <a:dk1>
          <a:srgbClr val="000066"/>
        </a:dk1>
        <a:lt1>
          <a:srgbClr val="FFFFFF"/>
        </a:lt1>
        <a:dk2>
          <a:srgbClr val="000066"/>
        </a:dk2>
        <a:lt2>
          <a:srgbClr val="B2B8C8"/>
        </a:lt2>
        <a:accent1>
          <a:srgbClr val="008080"/>
        </a:accent1>
        <a:accent2>
          <a:srgbClr val="00004E"/>
        </a:accent2>
        <a:accent3>
          <a:srgbClr val="AAAAB8"/>
        </a:accent3>
        <a:accent4>
          <a:srgbClr val="DADADA"/>
        </a:accent4>
        <a:accent5>
          <a:srgbClr val="AAC0C0"/>
        </a:accent5>
        <a:accent6>
          <a:srgbClr val="000046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3">
        <a:dk1>
          <a:srgbClr val="010199"/>
        </a:dk1>
        <a:lt1>
          <a:srgbClr val="FFFFFF"/>
        </a:lt1>
        <a:dk2>
          <a:srgbClr val="000099"/>
        </a:dk2>
        <a:lt2>
          <a:srgbClr val="CCFFFF"/>
        </a:lt2>
        <a:accent1>
          <a:srgbClr val="00C600"/>
        </a:accent1>
        <a:accent2>
          <a:srgbClr val="01017D"/>
        </a:accent2>
        <a:accent3>
          <a:srgbClr val="AAAACA"/>
        </a:accent3>
        <a:accent4>
          <a:srgbClr val="DADADA"/>
        </a:accent4>
        <a:accent5>
          <a:srgbClr val="AADFAA"/>
        </a:accent5>
        <a:accent6>
          <a:srgbClr val="010171"/>
        </a:accent6>
        <a:hlink>
          <a:srgbClr val="FFE701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4">
        <a:dk1>
          <a:srgbClr val="6B6B99"/>
        </a:dk1>
        <a:lt1>
          <a:srgbClr val="EAEAEA"/>
        </a:lt1>
        <a:dk2>
          <a:srgbClr val="666699"/>
        </a:dk2>
        <a:lt2>
          <a:srgbClr val="CCECFF"/>
        </a:lt2>
        <a:accent1>
          <a:srgbClr val="00CC66"/>
        </a:accent1>
        <a:accent2>
          <a:srgbClr val="54547A"/>
        </a:accent2>
        <a:accent3>
          <a:srgbClr val="B8B8CA"/>
        </a:accent3>
        <a:accent4>
          <a:srgbClr val="C8C8C8"/>
        </a:accent4>
        <a:accent5>
          <a:srgbClr val="AAE2B8"/>
        </a:accent5>
        <a:accent6>
          <a:srgbClr val="4B4B6E"/>
        </a:accent6>
        <a:hlink>
          <a:srgbClr val="65B2FF"/>
        </a:hlink>
        <a:folHlink>
          <a:srgbClr val="99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5">
        <a:dk1>
          <a:srgbClr val="00827F"/>
        </a:dk1>
        <a:lt1>
          <a:srgbClr val="FFFFFF"/>
        </a:lt1>
        <a:dk2>
          <a:srgbClr val="008080"/>
        </a:dk2>
        <a:lt2>
          <a:srgbClr val="FFFFCC"/>
        </a:lt2>
        <a:accent1>
          <a:srgbClr val="6D6FC7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BABBE0"/>
        </a:accent5>
        <a:accent6>
          <a:srgbClr val="005A58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6">
        <a:dk1>
          <a:srgbClr val="4D4D4D"/>
        </a:dk1>
        <a:lt1>
          <a:srgbClr val="FFFFFF"/>
        </a:lt1>
        <a:dk2>
          <a:srgbClr val="525252"/>
        </a:dk2>
        <a:lt2>
          <a:srgbClr val="C0C0C0"/>
        </a:lt2>
        <a:accent1>
          <a:srgbClr val="527C3A"/>
        </a:accent1>
        <a:accent2>
          <a:srgbClr val="444444"/>
        </a:accent2>
        <a:accent3>
          <a:srgbClr val="B3B3B3"/>
        </a:accent3>
        <a:accent4>
          <a:srgbClr val="DADADA"/>
        </a:accent4>
        <a:accent5>
          <a:srgbClr val="B3BFAE"/>
        </a:accent5>
        <a:accent6>
          <a:srgbClr val="3D3D3D"/>
        </a:accent6>
        <a:hlink>
          <a:srgbClr val="FAC458"/>
        </a:hlink>
        <a:folHlink>
          <a:srgbClr val="C7780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7">
        <a:dk1>
          <a:srgbClr val="516032"/>
        </a:dk1>
        <a:lt1>
          <a:srgbClr val="FFFFFF"/>
        </a:lt1>
        <a:dk2>
          <a:srgbClr val="546434"/>
        </a:dk2>
        <a:lt2>
          <a:srgbClr val="B2B68A"/>
        </a:lt2>
        <a:accent1>
          <a:srgbClr val="7D8C70"/>
        </a:accent1>
        <a:accent2>
          <a:srgbClr val="414E28"/>
        </a:accent2>
        <a:accent3>
          <a:srgbClr val="B3B8AE"/>
        </a:accent3>
        <a:accent4>
          <a:srgbClr val="DADADA"/>
        </a:accent4>
        <a:accent5>
          <a:srgbClr val="BFC5BB"/>
        </a:accent5>
        <a:accent6>
          <a:srgbClr val="3A4623"/>
        </a:accent6>
        <a:hlink>
          <a:srgbClr val="80C579"/>
        </a:hlink>
        <a:folHlink>
          <a:srgbClr val="7FADA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8">
        <a:dk1>
          <a:srgbClr val="D1CC00"/>
        </a:dk1>
        <a:lt1>
          <a:srgbClr val="FFFFFF"/>
        </a:lt1>
        <a:dk2>
          <a:srgbClr val="CCCC00"/>
        </a:dk2>
        <a:lt2>
          <a:srgbClr val="F3F5B1"/>
        </a:lt2>
        <a:accent1>
          <a:srgbClr val="808000"/>
        </a:accent1>
        <a:accent2>
          <a:srgbClr val="AEAA00"/>
        </a:accent2>
        <a:accent3>
          <a:srgbClr val="E2E2AA"/>
        </a:accent3>
        <a:accent4>
          <a:srgbClr val="DADADA"/>
        </a:accent4>
        <a:accent5>
          <a:srgbClr val="C0C0AA"/>
        </a:accent5>
        <a:accent6>
          <a:srgbClr val="9D9A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9">
        <a:dk1>
          <a:srgbClr val="000000"/>
        </a:dk1>
        <a:lt1>
          <a:srgbClr val="F8F8F8"/>
        </a:lt1>
        <a:dk2>
          <a:srgbClr val="336600"/>
        </a:dk2>
        <a:lt2>
          <a:srgbClr val="FBFBFB"/>
        </a:lt2>
        <a:accent1>
          <a:srgbClr val="009900"/>
        </a:accent1>
        <a:accent2>
          <a:srgbClr val="C6C6C6"/>
        </a:accent2>
        <a:accent3>
          <a:srgbClr val="FBFBFB"/>
        </a:accent3>
        <a:accent4>
          <a:srgbClr val="000000"/>
        </a:accent4>
        <a:accent5>
          <a:srgbClr val="AACAAA"/>
        </a:accent5>
        <a:accent6>
          <a:srgbClr val="B3B3B3"/>
        </a:accent6>
        <a:hlink>
          <a:srgbClr val="0066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Fading Grid</Template>
  <TotalTime>1469</TotalTime>
  <Words>215</Words>
  <Application>Microsoft Office PowerPoint</Application>
  <PresentationFormat>On-screen Show (4:3)</PresentationFormat>
  <Paragraphs>51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Monotype Corsiva</vt:lpstr>
      <vt:lpstr>Wingdings</vt:lpstr>
      <vt:lpstr>Fading Grid</vt:lpstr>
      <vt:lpstr>Global Marketing, Inc.</vt:lpstr>
      <vt:lpstr>Conference Agenda</vt:lpstr>
      <vt:lpstr>Current Company Status</vt:lpstr>
      <vt:lpstr>Personnel Changes</vt:lpstr>
      <vt:lpstr>Projected Expansion</vt:lpstr>
      <vt:lpstr>Advertising Strategies</vt:lpstr>
      <vt:lpstr>Question and Answer</vt:lpstr>
      <vt:lpstr>Our Employees</vt:lpstr>
      <vt:lpstr>Conference Concluded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Bill Bergquist</dc:creator>
  <cp:lastModifiedBy>Chris Turner</cp:lastModifiedBy>
  <cp:revision>42</cp:revision>
  <dcterms:created xsi:type="dcterms:W3CDTF">2001-11-22T00:05:24Z</dcterms:created>
  <dcterms:modified xsi:type="dcterms:W3CDTF">2018-02-07T16:15:04Z</dcterms:modified>
</cp:coreProperties>
</file>