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1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32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01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6198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13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94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04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6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0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84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2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96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6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4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2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5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42566C3-1EE1-4FAD-BAAD-BC93EE29BEFE}" type="datetimeFigureOut">
              <a:rPr lang="en-US" smtClean="0"/>
              <a:t>1/9/2016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0FDEF09-3C64-4C09-B4B1-BC9C6C47F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8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Landon Hotel provides </a:t>
            </a:r>
            <a:r>
              <a:rPr lang="en-US" dirty="0"/>
              <a:t>information to employees about workplace safety and health issues through regular internal communication such as:</a:t>
            </a:r>
          </a:p>
          <a:p>
            <a:pPr lvl="1"/>
            <a:r>
              <a:rPr lang="en-US" dirty="0"/>
              <a:t>Training sessions</a:t>
            </a:r>
          </a:p>
          <a:p>
            <a:pPr lvl="1"/>
            <a:r>
              <a:rPr lang="en-US" dirty="0"/>
              <a:t>Team meetings</a:t>
            </a:r>
          </a:p>
          <a:p>
            <a:pPr lvl="1"/>
            <a:r>
              <a:rPr lang="en-US" dirty="0"/>
              <a:t>Bulletin board postings</a:t>
            </a:r>
          </a:p>
          <a:p>
            <a:pPr lvl="1"/>
            <a:r>
              <a:rPr lang="en-US" dirty="0"/>
              <a:t>Memorandums</a:t>
            </a:r>
          </a:p>
          <a:p>
            <a:pPr lvl="1"/>
            <a:r>
              <a:rPr lang="en-US" dirty="0"/>
              <a:t>Other written communications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485009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1</TotalTime>
  <Words>31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Tw Cen MT</vt:lpstr>
      <vt:lpstr>Droplet</vt:lpstr>
      <vt:lpstr>Safety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</dc:title>
  <dc:creator>Megan Hoffman</dc:creator>
  <cp:lastModifiedBy>Megan Hoffman</cp:lastModifiedBy>
  <cp:revision>1</cp:revision>
  <dcterms:created xsi:type="dcterms:W3CDTF">2016-01-09T22:28:35Z</dcterms:created>
  <dcterms:modified xsi:type="dcterms:W3CDTF">2016-01-09T22:29:58Z</dcterms:modified>
</cp:coreProperties>
</file>