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51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632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01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6198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13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94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04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6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02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84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92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96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66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34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2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25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5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89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Landon Hotel provides </a:t>
            </a:r>
            <a:r>
              <a:rPr lang="en-US" dirty="0"/>
              <a:t>information to employees about workplace safety and health issues through regular internal communication such as:</a:t>
            </a:r>
          </a:p>
          <a:p>
            <a:pPr lvl="1"/>
            <a:r>
              <a:rPr lang="en-US" dirty="0"/>
              <a:t>Training sessions</a:t>
            </a:r>
          </a:p>
          <a:p>
            <a:pPr lvl="1"/>
            <a:r>
              <a:rPr lang="en-US" dirty="0"/>
              <a:t>Team meetings</a:t>
            </a:r>
          </a:p>
          <a:p>
            <a:pPr lvl="1"/>
            <a:r>
              <a:rPr lang="en-US" dirty="0"/>
              <a:t>Bulletin board postings</a:t>
            </a:r>
          </a:p>
          <a:p>
            <a:pPr lvl="1"/>
            <a:r>
              <a:rPr lang="en-US" dirty="0"/>
              <a:t>Memorandums</a:t>
            </a:r>
          </a:p>
          <a:p>
            <a:pPr lvl="1"/>
            <a:r>
              <a:rPr lang="en-US" dirty="0"/>
              <a:t>Other written communications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485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cap="none" dirty="0" smtClean="0"/>
              <a:t>Paid vacation is available to regular full-time and regular part-time employees following their first-year anniversary and is provided based on the following calculations.</a:t>
            </a:r>
          </a:p>
          <a:p>
            <a:pPr marL="0" indent="0">
              <a:buNone/>
            </a:pPr>
            <a:endParaRPr lang="en-US" cap="none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066310"/>
              </p:ext>
            </p:extLst>
          </p:nvPr>
        </p:nvGraphicFramePr>
        <p:xfrm>
          <a:off x="1032934" y="3522885"/>
          <a:ext cx="81279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Years of employment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Vacation time</a:t>
                      </a:r>
                      <a:r>
                        <a:rPr lang="en-US" baseline="0" dirty="0" smtClean="0"/>
                        <a:t> earned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be used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0-2 years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0192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worked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 1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employment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3-5 years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.0384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per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worked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Anytime (with approval)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27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4</TotalTime>
  <Words>91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Tw Cen MT</vt:lpstr>
      <vt:lpstr>Droplet</vt:lpstr>
      <vt:lpstr>Safety</vt:lpstr>
      <vt:lpstr>Vacation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</dc:title>
  <dc:creator>Megan Hoffman</dc:creator>
  <cp:lastModifiedBy>Megan Hoffman</cp:lastModifiedBy>
  <cp:revision>2</cp:revision>
  <dcterms:created xsi:type="dcterms:W3CDTF">2016-01-09T22:28:35Z</dcterms:created>
  <dcterms:modified xsi:type="dcterms:W3CDTF">2016-01-09T22:47:51Z</dcterms:modified>
</cp:coreProperties>
</file>