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4" r:id="rId2"/>
  </p:sldMasterIdLst>
  <p:notesMasterIdLst>
    <p:notesMasterId r:id="rId9"/>
  </p:notesMasterIdLst>
  <p:handoutMasterIdLst>
    <p:handoutMasterId r:id="rId10"/>
  </p:handoutMasterIdLst>
  <p:sldIdLst>
    <p:sldId id="265" r:id="rId3"/>
    <p:sldId id="274" r:id="rId4"/>
    <p:sldId id="289" r:id="rId5"/>
    <p:sldId id="290" r:id="rId6"/>
    <p:sldId id="291" r:id="rId7"/>
    <p:sldId id="292" r:id="rId8"/>
  </p:sldIdLst>
  <p:sldSz cx="9144000" cy="5715000" type="screen16x10"/>
  <p:notesSz cx="6858000" cy="9144000"/>
  <p:custShowLst>
    <p:custShow name="New Hire" id="0">
      <p:sldLst>
        <p:sld r:id="rId3"/>
        <p:sld r:id="rId4"/>
        <p:sld r:id="rId5"/>
        <p:sld r:id="rId6"/>
        <p:sld r:id="rId7"/>
        <p:sld r:id="rId8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 userDrawn="1">
          <p15:clr>
            <a:srgbClr val="A4A3A4"/>
          </p15:clr>
        </p15:guide>
        <p15:guide id="2" pos="5112" userDrawn="1">
          <p15:clr>
            <a:srgbClr val="A4A3A4"/>
          </p15:clr>
        </p15:guide>
        <p15:guide id="3" pos="612" userDrawn="1">
          <p15:clr>
            <a:srgbClr val="A4A3A4"/>
          </p15:clr>
        </p15:guide>
        <p15:guide id="4" orient="horz" pos="18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8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custShow id="0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44" autoAdjust="0"/>
    <p:restoredTop sz="79619" autoAdjust="0"/>
  </p:normalViewPr>
  <p:slideViewPr>
    <p:cSldViewPr>
      <p:cViewPr varScale="1">
        <p:scale>
          <a:sx n="133" d="100"/>
          <a:sy n="133" d="100"/>
        </p:scale>
        <p:origin x="852" y="120"/>
      </p:cViewPr>
      <p:guideLst>
        <p:guide pos="2880"/>
        <p:guide pos="5112"/>
        <p:guide pos="612"/>
        <p:guide orient="horz" pos="180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5" d="100"/>
          <a:sy n="95" d="100"/>
        </p:scale>
        <p:origin x="3576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en-US"/>
              <a:t>9/20/2021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en-US"/>
              <a:t>9/20/2021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sz="1200" b="0" i="1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310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May require more than one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826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247255" y="-49480"/>
            <a:ext cx="9386888" cy="5769832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251970" y="988736"/>
            <a:ext cx="6636259" cy="3731611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9428" y="1729587"/>
            <a:ext cx="6509936" cy="1457274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4050" spc="-113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9428" y="3255222"/>
            <a:ext cx="6505070" cy="1102156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350" b="0">
                <a:solidFill>
                  <a:srgbClr val="FFFEFF"/>
                </a:solidFill>
              </a:defRPr>
            </a:lvl1pPr>
            <a:lvl2pPr marL="342900" indent="0" algn="ctr">
              <a:buNone/>
              <a:defRPr sz="135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3504" y="266700"/>
            <a:ext cx="2743200" cy="26670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9/20/2021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3504" y="5189220"/>
            <a:ext cx="7941564" cy="26670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2410" y="266700"/>
            <a:ext cx="685800" cy="26670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972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313135" y="0"/>
            <a:ext cx="9438086" cy="5711032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600108" y="1416324"/>
            <a:ext cx="2755857" cy="2892018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474" y="1958271"/>
            <a:ext cx="2625897" cy="2047034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32488" y="662266"/>
            <a:ext cx="4706276" cy="438090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07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9438086" cy="5711032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5789211" y="1416324"/>
            <a:ext cx="2755857" cy="2892018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55578" y="1958271"/>
            <a:ext cx="2625896" cy="2047035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2060" y="665370"/>
            <a:ext cx="4701467" cy="438108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3504" y="266700"/>
            <a:ext cx="2743200" cy="2667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3504" y="5189220"/>
            <a:ext cx="7941564" cy="266700"/>
          </a:xfrm>
        </p:spPr>
        <p:txBody>
          <a:bodyPr/>
          <a:lstStyle/>
          <a:p>
            <a:r>
              <a:rPr lang="en-US"/>
              <a:t>Draft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2410" y="266700"/>
            <a:ext cx="685800" cy="266700"/>
          </a:xfrm>
        </p:spPr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57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313135" y="0"/>
            <a:ext cx="9438086" cy="5711032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600108" y="1416324"/>
            <a:ext cx="2755857" cy="2892018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474" y="1958271"/>
            <a:ext cx="2624234" cy="2047035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8836" y="669322"/>
            <a:ext cx="4711405" cy="4373852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676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247255" y="-49480"/>
            <a:ext cx="9386888" cy="5769832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2444659" y="988736"/>
            <a:ext cx="4249609" cy="3731611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162" y="1728942"/>
            <a:ext cx="4117668" cy="1407825"/>
          </a:xfrm>
        </p:spPr>
        <p:txBody>
          <a:bodyPr bIns="0" anchor="b">
            <a:normAutofit/>
          </a:bodyPr>
          <a:lstStyle>
            <a:lvl1pPr algn="ctr">
              <a:defRPr sz="33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08162" y="3205709"/>
            <a:ext cx="4117667" cy="1153142"/>
          </a:xfrm>
        </p:spPr>
        <p:txBody>
          <a:bodyPr tIns="0">
            <a:normAutofit/>
          </a:bodyPr>
          <a:lstStyle>
            <a:lvl1pPr marL="0" indent="0" algn="ctr">
              <a:buNone/>
              <a:defRPr sz="1350">
                <a:solidFill>
                  <a:srgbClr val="FFFEFF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3504" y="266700"/>
            <a:ext cx="2743200" cy="2667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3504" y="5189220"/>
            <a:ext cx="7941564" cy="2667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Draft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2410" y="266700"/>
            <a:ext cx="685800" cy="266700"/>
          </a:xfrm>
        </p:spPr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0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313135" y="0"/>
            <a:ext cx="9438086" cy="5711032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600108" y="1416324"/>
            <a:ext cx="2755857" cy="2892018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750" y="1949724"/>
            <a:ext cx="2625621" cy="205838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0659" y="669323"/>
            <a:ext cx="4702193" cy="19855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38835" y="3060135"/>
            <a:ext cx="4704017" cy="19863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3504" y="266700"/>
            <a:ext cx="2743200" cy="2667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3504" y="5189220"/>
            <a:ext cx="7941564" cy="266700"/>
          </a:xfrm>
        </p:spPr>
        <p:txBody>
          <a:bodyPr/>
          <a:lstStyle/>
          <a:p>
            <a:r>
              <a:rPr lang="en-US"/>
              <a:t>Draft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2410" y="266700"/>
            <a:ext cx="685800" cy="266700"/>
          </a:xfrm>
        </p:spPr>
        <p:txBody>
          <a:bodyPr/>
          <a:lstStyle/>
          <a:p>
            <a:fld id="{A0ECE5F2-81AA-4605-B028-6FBA39105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127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313135" y="0"/>
            <a:ext cx="9438086" cy="5711032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600108" y="1416324"/>
            <a:ext cx="2755857" cy="2892018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751" y="1969930"/>
            <a:ext cx="2625621" cy="2050414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3853" y="669321"/>
            <a:ext cx="4698816" cy="5715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65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43979" y="1240821"/>
            <a:ext cx="4698263" cy="14140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38989" y="3054906"/>
            <a:ext cx="4698311" cy="5715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65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38835" y="3626406"/>
            <a:ext cx="4699191" cy="14200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3504" y="266700"/>
            <a:ext cx="2743200" cy="2667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03504" y="5189220"/>
            <a:ext cx="7941564" cy="266700"/>
          </a:xfrm>
        </p:spPr>
        <p:txBody>
          <a:bodyPr/>
          <a:lstStyle/>
          <a:p>
            <a:r>
              <a:rPr lang="en-US"/>
              <a:t>Draft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52410" y="266700"/>
            <a:ext cx="685800" cy="266700"/>
          </a:xfrm>
        </p:spPr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253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13135" y="0"/>
            <a:ext cx="9438086" cy="5711032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600108" y="1416324"/>
            <a:ext cx="2755857" cy="2892018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474" y="1958271"/>
            <a:ext cx="2625897" cy="2047035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761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3504" y="266700"/>
            <a:ext cx="2743200" cy="2667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3504" y="5189220"/>
            <a:ext cx="7941564" cy="266700"/>
          </a:xfrm>
        </p:spPr>
        <p:txBody>
          <a:bodyPr/>
          <a:lstStyle/>
          <a:p>
            <a:r>
              <a:rPr lang="en-US"/>
              <a:t>Draft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852410" y="266700"/>
            <a:ext cx="685800" cy="266700"/>
          </a:xfrm>
        </p:spPr>
        <p:txBody>
          <a:bodyPr/>
          <a:lstStyle/>
          <a:p>
            <a:fld id="{CA8D9AD5-F248-4919-864A-CFD76CC02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18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313135" y="0"/>
            <a:ext cx="9438086" cy="5711032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600108" y="1416324"/>
            <a:ext cx="2755857" cy="2892018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474" y="1960022"/>
            <a:ext cx="2625898" cy="1019415"/>
          </a:xfrm>
        </p:spPr>
        <p:txBody>
          <a:bodyPr bIns="0" anchor="b">
            <a:noAutofit/>
          </a:bodyPr>
          <a:lstStyle>
            <a:lvl1pPr algn="ctr">
              <a:defRPr sz="24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2488" y="669008"/>
            <a:ext cx="4706276" cy="437495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6474" y="2983488"/>
            <a:ext cx="2625898" cy="1017637"/>
          </a:xfrm>
        </p:spPr>
        <p:txBody>
          <a:bodyPr/>
          <a:lstStyle>
            <a:lvl1pPr marL="0" indent="0" algn="ctr">
              <a:buNone/>
              <a:defRPr sz="12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34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247255" y="-49480"/>
            <a:ext cx="9386888" cy="5769832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604002" y="1415276"/>
            <a:ext cx="4456155" cy="2892018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57632" y="0"/>
            <a:ext cx="3486368" cy="5715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082" y="1966879"/>
            <a:ext cx="4332485" cy="981693"/>
          </a:xfrm>
        </p:spPr>
        <p:txBody>
          <a:bodyPr bIns="0" anchor="b">
            <a:normAutofit/>
          </a:bodyPr>
          <a:lstStyle>
            <a:lvl1pPr>
              <a:defRPr sz="27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4082" y="2954177"/>
            <a:ext cx="4332485" cy="1061832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3504" y="266700"/>
            <a:ext cx="2743200" cy="2667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3505" y="5189220"/>
            <a:ext cx="4456652" cy="266700"/>
          </a:xfrm>
        </p:spPr>
        <p:txBody>
          <a:bodyPr/>
          <a:lstStyle/>
          <a:p>
            <a:r>
              <a:rPr lang="en-US"/>
              <a:t>Draft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71283" y="266700"/>
            <a:ext cx="685800" cy="266700"/>
          </a:xfrm>
        </p:spPr>
        <p:txBody>
          <a:bodyPr/>
          <a:lstStyle/>
          <a:p>
            <a:fld id="{CA8D9AD5-F248-4919-864A-CFD76CC027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89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8371" y="1965326"/>
            <a:ext cx="2624000" cy="2047071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6237" y="662266"/>
            <a:ext cx="4462527" cy="43809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3504" y="266700"/>
            <a:ext cx="2743200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3504" y="5189220"/>
            <a:ext cx="7941564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Draft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52410" y="266700"/>
            <a:ext cx="685800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D9AD5-F248-4919-864A-CFD76CC027D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14E58C-261A-4BF5-B787-20F58DF5B6B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334" y="1"/>
            <a:ext cx="2790476" cy="444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087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ctr" defTabSz="685800" rtl="0" eaLnBrk="1" latinLnBrk="0" hangingPunct="1">
        <a:lnSpc>
          <a:spcPct val="85000"/>
        </a:lnSpc>
        <a:spcBef>
          <a:spcPct val="0"/>
        </a:spcBef>
        <a:buNone/>
        <a:defRPr sz="3000" b="0" i="0" kern="1200" cap="none" spc="-113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35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05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967" userDrawn="1">
          <p15:clr>
            <a:srgbClr val="F26B43"/>
          </p15:clr>
        </p15:guide>
        <p15:guide id="2" pos="303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ue@landonhotel.com?subject=Project%20Plan%20Inquiry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Business Project Plan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Sue Lennon </a:t>
            </a:r>
            <a:r>
              <a:rPr lang="en-US" dirty="0"/>
              <a:t>| Lennon, Inc.</a:t>
            </a:r>
          </a:p>
        </p:txBody>
      </p:sp>
    </p:spTree>
    <p:extLst>
      <p:ext uri="{BB962C8B-B14F-4D97-AF65-F5344CB8AC3E}">
        <p14:creationId xmlns:p14="http://schemas.microsoft.com/office/powerpoint/2010/main" val="279880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Description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Brief description of the project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332817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77190" indent="-342900">
              <a:buFont typeface="+mj-lt"/>
              <a:buAutoNum type="arabicParenR"/>
            </a:pPr>
            <a:r>
              <a:rPr lang="en-US" dirty="0"/>
              <a:t>Describe the work to be accomplished</a:t>
            </a:r>
          </a:p>
          <a:p>
            <a:pPr marL="377190" indent="-342900">
              <a:buFont typeface="+mj-lt"/>
              <a:buAutoNum type="arabicParenR"/>
            </a:pPr>
            <a:r>
              <a:rPr lang="en-US" dirty="0"/>
              <a:t>What’s the purpose or business need for this project?</a:t>
            </a:r>
          </a:p>
          <a:p>
            <a:pPr marL="377190" indent="-342900">
              <a:buFont typeface="+mj-lt"/>
              <a:buAutoNum type="arabicParenR"/>
            </a:pPr>
            <a:r>
              <a:rPr lang="en-US" dirty="0"/>
              <a:t>Is there a relationship to other projects?</a:t>
            </a:r>
          </a:p>
          <a:p>
            <a:pPr marL="377190" indent="-342900">
              <a:buFont typeface="+mj-lt"/>
              <a:buAutoNum type="arabicParenR"/>
            </a:pPr>
            <a:r>
              <a:rPr lang="en-US" dirty="0"/>
              <a:t>Who are the stakeholders?</a:t>
            </a:r>
          </a:p>
          <a:p>
            <a:pPr marL="617220" lvl="1" indent="-342900">
              <a:buFont typeface="+mj-lt"/>
              <a:buAutoNum type="alphaLcPeriod"/>
            </a:pPr>
            <a:r>
              <a:rPr lang="en-US" dirty="0"/>
              <a:t>Internal</a:t>
            </a:r>
          </a:p>
          <a:p>
            <a:pPr marL="617220" lvl="1" indent="-342900">
              <a:buFont typeface="+mj-lt"/>
              <a:buAutoNum type="alphaLcPeriod"/>
            </a:pPr>
            <a:r>
              <a:rPr lang="en-US" dirty="0"/>
              <a:t>External</a:t>
            </a:r>
          </a:p>
          <a:p>
            <a:pPr marL="377190" indent="-342900">
              <a:buFont typeface="+mj-lt"/>
              <a:buAutoNum type="arabicParenR"/>
            </a:pPr>
            <a:r>
              <a:rPr lang="en-US" dirty="0"/>
              <a:t>What work is out of scope for this project?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576639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overall project objectives:</a:t>
            </a:r>
          </a:p>
          <a:p>
            <a:pPr lvl="1"/>
            <a:r>
              <a:rPr lang="en-US" dirty="0"/>
              <a:t>Technical objectives</a:t>
            </a:r>
          </a:p>
          <a:p>
            <a:pPr lvl="1"/>
            <a:r>
              <a:rPr lang="en-US" dirty="0"/>
              <a:t>Schedule objectives</a:t>
            </a:r>
          </a:p>
          <a:p>
            <a:pPr lvl="1"/>
            <a:r>
              <a:rPr lang="en-US" dirty="0"/>
              <a:t>Cost objectives</a:t>
            </a:r>
          </a:p>
          <a:p>
            <a:pPr lvl="1"/>
            <a:r>
              <a:rPr lang="en-US" dirty="0"/>
              <a:t>Special objectives</a:t>
            </a:r>
          </a:p>
          <a:p>
            <a:r>
              <a:rPr lang="en-US" dirty="0"/>
              <a:t>Non-goals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76586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products or services will your project deliver?</a:t>
            </a:r>
          </a:p>
          <a:p>
            <a:r>
              <a:rPr lang="en-US" dirty="0"/>
              <a:t>Include client requirements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19345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Factors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elements that are key to the success of the project, such as:</a:t>
            </a:r>
          </a:p>
          <a:p>
            <a:pPr lvl="1"/>
            <a:r>
              <a:rPr lang="en-US" dirty="0"/>
              <a:t>Satisfied clients or stakeholders</a:t>
            </a:r>
          </a:p>
          <a:p>
            <a:pPr lvl="1"/>
            <a:r>
              <a:rPr lang="en-US" dirty="0"/>
              <a:t>Met project objectives</a:t>
            </a:r>
          </a:p>
          <a:p>
            <a:pPr lvl="1"/>
            <a:r>
              <a:rPr lang="en-US" dirty="0"/>
              <a:t>Completed within budget</a:t>
            </a:r>
          </a:p>
          <a:p>
            <a:pPr lvl="1"/>
            <a:r>
              <a:rPr lang="en-US" dirty="0"/>
              <a:t>Delivered on time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511145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2.xml><?xml version="1.0" encoding="utf-8"?>
<a:theme xmlns:a="http://schemas.openxmlformats.org/drawingml/2006/main" name="Office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3149403-D037-43A9-A21D-FD77B990766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Atlas</Template>
  <TotalTime>0</TotalTime>
  <Words>131</Words>
  <Application>Microsoft Office PowerPoint</Application>
  <PresentationFormat>On-screen Show (16:10)</PresentationFormat>
  <Paragraphs>36</Paragraphs>
  <Slides>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  <vt:variant>
        <vt:lpstr>Custom Shows</vt:lpstr>
      </vt:variant>
      <vt:variant>
        <vt:i4>1</vt:i4>
      </vt:variant>
    </vt:vector>
  </HeadingPairs>
  <TitlesOfParts>
    <vt:vector size="12" baseType="lpstr">
      <vt:lpstr>Calibri Light</vt:lpstr>
      <vt:lpstr>Corbel</vt:lpstr>
      <vt:lpstr>Rockwell</vt:lpstr>
      <vt:lpstr>Wingdings</vt:lpstr>
      <vt:lpstr>Atlas</vt:lpstr>
      <vt:lpstr>Business Project Plan</vt:lpstr>
      <vt:lpstr>Project Description</vt:lpstr>
      <vt:lpstr>Project Scope</vt:lpstr>
      <vt:lpstr>Objectives</vt:lpstr>
      <vt:lpstr>Deliverables</vt:lpstr>
      <vt:lpstr>Success Factors</vt:lpstr>
      <vt:lpstr>New Hire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keywords>Project</cp:keywords>
  <cp:lastModifiedBy/>
  <cp:revision>1</cp:revision>
  <dcterms:created xsi:type="dcterms:W3CDTF">2015-12-26T23:16:46Z</dcterms:created>
  <dcterms:modified xsi:type="dcterms:W3CDTF">2021-09-20T19:53:29Z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TC034172719991</vt:lpwstr>
  </property>
</Properties>
</file>