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0" r:id="rId1"/>
  </p:sldMasterIdLst>
  <p:sldIdLst>
    <p:sldId id="256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my Jenkins" initials="A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3" d="100"/>
          <a:sy n="73" d="100"/>
        </p:scale>
        <p:origin x="-282" y="-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6-07-16T07:34:30.779" idx="1">
    <p:pos x="10" y="10"/>
    <p:text>Change the theme for this presentation.</p:tex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219456" y="146304"/>
            <a:ext cx="11753088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18979" y="381001"/>
            <a:ext cx="109728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844800" y="2819400"/>
            <a:ext cx="8746979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7416800" y="6509004"/>
            <a:ext cx="4003040" cy="274320"/>
          </a:xfrm>
        </p:spPr>
        <p:txBody>
          <a:bodyPr vert="horz" rtlCol="0"/>
          <a:lstStyle>
            <a:extLst/>
          </a:lstStyle>
          <a:p>
            <a:fld id="{B61BEF0D-F0BB-DE4B-95CE-6DB70DBA9567}" type="datetimeFigureOut">
              <a:rPr lang="en-US" smtClean="0"/>
              <a:pPr/>
              <a:t>7/16/2016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11518603" y="6509004"/>
            <a:ext cx="619051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2133600" y="6509004"/>
            <a:ext cx="5209952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7/16/2016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7/16/2016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84523" y="1424588"/>
            <a:ext cx="10668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7/16/2016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33504" y="3267456"/>
            <a:ext cx="987552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168" y="498230"/>
            <a:ext cx="103632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3287713"/>
            <a:ext cx="103632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7416800" y="6513670"/>
            <a:ext cx="4003040" cy="274320"/>
          </a:xfrm>
        </p:spPr>
        <p:txBody>
          <a:bodyPr vert="horz" rtlCol="0"/>
          <a:lstStyle>
            <a:extLst/>
          </a:lstStyle>
          <a:p>
            <a:fld id="{B61BEF0D-F0BB-DE4B-95CE-6DB70DBA9567}" type="datetimeFigureOut">
              <a:rPr lang="en-US" smtClean="0"/>
              <a:pPr/>
              <a:t>7/16/2016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11518603" y="6513670"/>
            <a:ext cx="619051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2133600" y="6513670"/>
            <a:ext cx="5209952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45920"/>
            <a:ext cx="53848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45920"/>
            <a:ext cx="53848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7/16/2016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521440" y="6514568"/>
            <a:ext cx="619051" cy="274320"/>
          </a:xfrm>
        </p:spPr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84523" y="1424588"/>
            <a:ext cx="10668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22325" y="2165216"/>
            <a:ext cx="499872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400800" y="2165216"/>
            <a:ext cx="499872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51948"/>
            <a:ext cx="109728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362201"/>
            <a:ext cx="5386917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362201"/>
            <a:ext cx="5389033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7/16/2016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1521440" y="6514568"/>
            <a:ext cx="619051" cy="274320"/>
          </a:xfrm>
        </p:spPr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53218"/>
            <a:ext cx="109728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7/16/2016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84523" y="1424588"/>
            <a:ext cx="10668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1BEF0D-F0BB-DE4B-95CE-6DB70DBA9567}" type="datetimeFigureOut">
              <a:rPr lang="en-US" smtClean="0"/>
              <a:pPr/>
              <a:t>7/16/2016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743403" y="1057656"/>
            <a:ext cx="499872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7515" y="304800"/>
            <a:ext cx="524256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617515" y="1107560"/>
            <a:ext cx="524256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04800" y="2209800"/>
            <a:ext cx="11555275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7416800" y="6513670"/>
            <a:ext cx="4003040" cy="274320"/>
          </a:xfrm>
        </p:spPr>
        <p:txBody>
          <a:bodyPr vert="horz" rtlCol="0"/>
          <a:lstStyle>
            <a:extLst/>
          </a:lstStyle>
          <a:p>
            <a:fld id="{B61BEF0D-F0BB-DE4B-95CE-6DB70DBA9567}" type="datetimeFigureOut">
              <a:rPr lang="en-US" smtClean="0"/>
              <a:pPr/>
              <a:t>7/16/2016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11518603" y="6513670"/>
            <a:ext cx="619051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2133600" y="6513670"/>
            <a:ext cx="5209952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3924" y="4724400"/>
            <a:ext cx="73152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53924" y="5388937"/>
            <a:ext cx="73152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406400" y="249864"/>
            <a:ext cx="113792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7416800" y="6509004"/>
            <a:ext cx="4003040" cy="274320"/>
          </a:xfrm>
        </p:spPr>
        <p:txBody>
          <a:bodyPr vert="horz" rtlCol="0"/>
          <a:lstStyle>
            <a:extLst/>
          </a:lstStyle>
          <a:p>
            <a:fld id="{B61BEF0D-F0BB-DE4B-95CE-6DB70DBA9567}" type="datetimeFigureOut">
              <a:rPr lang="en-US" smtClean="0"/>
              <a:pPr/>
              <a:t>7/16/2016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11518603" y="6509004"/>
            <a:ext cx="619051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2133600" y="6509004"/>
            <a:ext cx="5209952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219456" y="147085"/>
            <a:ext cx="11747795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727200" y="6400800"/>
            <a:ext cx="5616352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7416800" y="6400800"/>
            <a:ext cx="400304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B61BEF0D-F0BB-DE4B-95CE-6DB70DBA9567}" type="datetimeFigureOut">
              <a:rPr lang="en-US" smtClean="0"/>
              <a:pPr/>
              <a:t>7/16/2016</a:t>
            </a:fld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1518603" y="6514568"/>
            <a:ext cx="619051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53536"/>
            <a:ext cx="109728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09600" y="1646237"/>
            <a:ext cx="109728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Employee Manual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Landon Hotel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122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Employee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Exempt</a:t>
            </a:r>
          </a:p>
          <a:p>
            <a:r>
              <a:rPr lang="en-US" dirty="0" smtClean="0"/>
              <a:t>Non-exempt</a:t>
            </a:r>
          </a:p>
          <a:p>
            <a:r>
              <a:rPr lang="en-US" dirty="0" smtClean="0"/>
              <a:t>Regular full-time</a:t>
            </a:r>
          </a:p>
          <a:p>
            <a:r>
              <a:rPr lang="en-US" dirty="0" smtClean="0"/>
              <a:t>Regular part-time</a:t>
            </a:r>
          </a:p>
          <a:p>
            <a:r>
              <a:rPr lang="en-US" dirty="0" smtClean="0"/>
              <a:t>Temporary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7085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Employment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Office Hours</a:t>
            </a:r>
          </a:p>
          <a:p>
            <a:r>
              <a:rPr lang="en-US" dirty="0" smtClean="0"/>
              <a:t>Lunch Periods</a:t>
            </a:r>
          </a:p>
          <a:p>
            <a:r>
              <a:rPr lang="en-US" dirty="0" smtClean="0"/>
              <a:t>Break Periods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571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6</TotalTime>
  <Words>21</Words>
  <Application>Microsoft Office PowerPoint</Application>
  <PresentationFormat>Custom</PresentationFormat>
  <Paragraphs>12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Foundry</vt:lpstr>
      <vt:lpstr>Employee Manual</vt:lpstr>
      <vt:lpstr>Employee Status</vt:lpstr>
      <vt:lpstr>Employment Policies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Employee Manual</dc:title>
  <dc:creator>Megan Hoffman</dc:creator>
  <cp:lastModifiedBy>Mary White</cp:lastModifiedBy>
  <cp:revision>3</cp:revision>
  <dcterms:created xsi:type="dcterms:W3CDTF">2016-01-09T21:08:12Z</dcterms:created>
  <dcterms:modified xsi:type="dcterms:W3CDTF">2016-07-16T13:37:37Z</dcterms:modified>
</cp:coreProperties>
</file>