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anglin" initials="AMA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683" autoAdjust="0"/>
  </p:normalViewPr>
  <p:slideViewPr>
    <p:cSldViewPr>
      <p:cViewPr varScale="1">
        <p:scale>
          <a:sx n="63" d="100"/>
          <a:sy n="63" d="100"/>
        </p:scale>
        <p:origin x="1376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18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microsoft.com/office/2015/10/relationships/revisionInfo" Target="revisionInfo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3-04-14T09:32:27.177" idx="1">
    <p:pos x="3574" y="324"/>
    <p:text>Make sure to discuss the agenda items listed for the staff meeting to be held on Friday.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3-04-14T09:32:54.907" idx="2">
    <p:pos x="4510" y="1037"/>
    <p:text>Hands on Instruction
Unlimited Phone Support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AA5EEE8-270E-469B-B53C-BEE5BF40963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1CE9C2F1-0F5A-43D4-B4D9-A2D50129E76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3F037E-CC45-4751-9B84-1519B55AB722}" type="slidenum">
              <a:rPr lang="en-US"/>
              <a:pPr/>
              <a:t>1</a:t>
            </a:fld>
            <a:endParaRPr lang="en-U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is the Title Slide. </a:t>
            </a:r>
            <a:r>
              <a:rPr lang="en-US">
                <a:sym typeface="Wingdings" pitchFamily="2" charset="2"/>
              </a:rPr>
              <a:t>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8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6041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42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42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42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42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42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42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42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42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42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42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43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43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43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43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43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43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43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0437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0438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0439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0440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0441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1E8BB72-FF86-4DAB-A824-A63CE72F1D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49303B-EE77-4A19-A339-C81FE80E91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7C6857-F296-4CEA-B0B6-59CD7E533E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A499089-1E71-45FD-B451-E06B3B4D77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ED3E084-6AC7-4499-8DD5-927A9BB479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F69658-FF75-4CCF-836A-A2D1C80757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510505-7115-47C9-B064-976A04AFFF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4EE7B4-7563-4E96-8159-C79BFE1B14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0A711F-EAC1-489B-82D2-9D1E3D6FB9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6693FE-1BDD-4B7B-B8A5-9E1F24F5DF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D6ED4E-07CC-4F1D-9538-CAE68AED27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698D65-7637-4F55-A34E-4264B86154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685075-025E-4935-AC4A-B0725CB94B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39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939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39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39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39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39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40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40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40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40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40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40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40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40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40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40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41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41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41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9413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941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9415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59416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59417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CEE34EB7-417D-4680-BAF8-6C4EBAFAE2D4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PowerPoint XP Practice Exam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Computer Education Institute</a:t>
            </a:r>
          </a:p>
          <a:p>
            <a:endParaRPr lang="en-US" dirty="0"/>
          </a:p>
        </p:txBody>
      </p:sp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1752600" cy="45307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autoUpdateAnimBg="0"/>
      <p:bldP spid="5128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Review of Key Objectives</a:t>
            </a:r>
            <a:br>
              <a:rPr lang="en-US"/>
            </a:br>
            <a:r>
              <a:rPr lang="en-US"/>
              <a:t>&amp; Critical Success Factors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/>
              <a:t>What makes company unique</a:t>
            </a:r>
          </a:p>
          <a:p>
            <a:pPr>
              <a:lnSpc>
                <a:spcPct val="200000"/>
              </a:lnSpc>
            </a:pPr>
            <a:r>
              <a:rPr lang="en-US"/>
              <a:t>What makes company successful</a:t>
            </a:r>
          </a:p>
          <a:p>
            <a:pPr>
              <a:lnSpc>
                <a:spcPct val="200000"/>
              </a:lnSpc>
            </a:pPr>
            <a:r>
              <a:rPr lang="en-US"/>
              <a:t>Shared vision</a:t>
            </a:r>
          </a:p>
          <a:p>
            <a:pPr>
              <a:lnSpc>
                <a:spcPct val="200000"/>
              </a:lnSpc>
            </a:pPr>
            <a:r>
              <a:rPr lang="en-US"/>
              <a:t>Review key undertakings of past year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1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autoUpdateAnimBg="0"/>
      <p:bldP spid="6152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Did We Do?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Brief overview of performance against each objective</a:t>
            </a:r>
          </a:p>
        </p:txBody>
      </p:sp>
      <p:sp>
        <p:nvSpPr>
          <p:cNvPr id="7177" name="AutoShape 9"/>
          <p:cNvSpPr>
            <a:spLocks noChangeArrowheads="1"/>
          </p:cNvSpPr>
          <p:nvPr/>
        </p:nvSpPr>
        <p:spPr bwMode="auto">
          <a:xfrm>
            <a:off x="3886200" y="3048000"/>
            <a:ext cx="4191000" cy="2971800"/>
          </a:xfrm>
          <a:prstGeom prst="irregularSeal1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 autoUpdateAnimBg="0"/>
      <p:bldP spid="7176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2" name="Picture 10" descr="bd0501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398838"/>
            <a:ext cx="2743200" cy="2547937"/>
          </a:xfrm>
          <a:prstGeom prst="rect">
            <a:avLst/>
          </a:prstGeom>
          <a:noFill/>
        </p:spPr>
      </p:pic>
      <p:pic>
        <p:nvPicPr>
          <p:cNvPr id="8203" name="Picture 11" descr="bd0521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3276600"/>
            <a:ext cx="2967038" cy="2917825"/>
          </a:xfrm>
          <a:prstGeom prst="rect">
            <a:avLst/>
          </a:prstGeom>
          <a:noFill/>
        </p:spPr>
      </p:pic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Organizational Overview</a:t>
            </a:r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Introduction and broad goals of each organization</a:t>
            </a:r>
          </a:p>
          <a:p>
            <a:r>
              <a:rPr lang="en-US"/>
              <a:t>Any changes</a:t>
            </a:r>
          </a:p>
          <a:p>
            <a:r>
              <a:rPr lang="en-US"/>
              <a:t>Organization chart might be effective here</a:t>
            </a:r>
          </a:p>
        </p:txBody>
      </p:sp>
      <p:pic>
        <p:nvPicPr>
          <p:cNvPr id="8201" name="Picture 9" descr="bd05010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38400" y="4648200"/>
            <a:ext cx="3321050" cy="1778000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 autoUpdateAnimBg="0"/>
      <p:bldP spid="8200" grpId="0" build="p" autoUpdateAnimBg="0"/>
    </p:bldLst>
  </p:timing>
</p:sld>
</file>

<file path=ppt/theme/theme1.xml><?xml version="1.0" encoding="utf-8"?>
<a:theme xmlns:a="http://schemas.openxmlformats.org/drawingml/2006/main" name="Maple">
  <a:themeElements>
    <a:clrScheme name="Maple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Mapl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ple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ple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1464</TotalTime>
  <Words>65</Words>
  <Application>Microsoft Office PowerPoint</Application>
  <PresentationFormat>On-screen Show (4:3)</PresentationFormat>
  <Paragraphs>16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Times New Roman</vt:lpstr>
      <vt:lpstr>Wingdings</vt:lpstr>
      <vt:lpstr>Maple</vt:lpstr>
      <vt:lpstr>PowerPoint XP Practice Exam</vt:lpstr>
      <vt:lpstr>Agenda</vt:lpstr>
      <vt:lpstr>Review of Key Objectives &amp; Critical Success Factors</vt:lpstr>
      <vt:lpstr>How Did We Do?</vt:lpstr>
      <vt:lpstr>Organizational Overview</vt:lpstr>
    </vt:vector>
  </TitlesOfParts>
  <Company>CEI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2000 Practice Exam</dc:title>
  <dc:creator>Angie Anglin</dc:creator>
  <cp:lastModifiedBy>Chris Turner</cp:lastModifiedBy>
  <cp:revision>22</cp:revision>
  <cp:lastPrinted>1601-01-01T00:00:00Z</cp:lastPrinted>
  <dcterms:created xsi:type="dcterms:W3CDTF">2002-11-25T21:16:47Z</dcterms:created>
  <dcterms:modified xsi:type="dcterms:W3CDTF">2018-01-15T17:38:14Z</dcterms:modified>
</cp:coreProperties>
</file>