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A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7" autoAdjust="0"/>
    <p:restoredTop sz="86408" autoAdjust="0"/>
  </p:normalViewPr>
  <p:slideViewPr>
    <p:cSldViewPr>
      <p:cViewPr varScale="1">
        <p:scale>
          <a:sx n="112" d="100"/>
          <a:sy n="112" d="100"/>
        </p:scale>
        <p:origin x="171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DIV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QTR1</c:v>
                </c:pt>
                <c:pt idx="1">
                  <c:v>QTR2</c:v>
                </c:pt>
                <c:pt idx="2">
                  <c:v>QTR3</c:v>
                </c:pt>
                <c:pt idx="3">
                  <c:v>QTR4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3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53-40AE-B2C6-28217297EA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DIV 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QTR1</c:v>
                </c:pt>
                <c:pt idx="1">
                  <c:v>QTR2</c:v>
                </c:pt>
                <c:pt idx="2">
                  <c:v>QTR3</c:v>
                </c:pt>
                <c:pt idx="3">
                  <c:v>QTR4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53-40AE-B2C6-28217297EAE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DIV 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QTR1</c:v>
                </c:pt>
                <c:pt idx="1">
                  <c:v>QTR2</c:v>
                </c:pt>
                <c:pt idx="2">
                  <c:v>QTR3</c:v>
                </c:pt>
                <c:pt idx="3">
                  <c:v>QTR4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53-40AE-B2C6-28217297EA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13600992"/>
        <c:axId val="1513596832"/>
        <c:axId val="0"/>
      </c:bar3DChart>
      <c:catAx>
        <c:axId val="1513600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3596832"/>
        <c:crosses val="autoZero"/>
        <c:auto val="1"/>
        <c:lblAlgn val="ctr"/>
        <c:lblOffset val="100"/>
        <c:noMultiLvlLbl val="0"/>
      </c:catAx>
      <c:valAx>
        <c:axId val="1513596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3600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2098D-871E-42EC-98D3-9ECB117BC3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01BB74-505E-41D8-B1D1-78B664614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52B20-8A73-42E9-A92F-65F0BA04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EE144-BD45-4B5D-90A9-CA4CEF5BF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8B664-76ED-48EA-8FD8-76FB1DE0A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D8F6-BDFF-46EC-AAA9-79B7398CF6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620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7C02-9C9E-4E87-95E5-4B9EF8513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9D85FB-05C1-4126-BA4F-D085CC1444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BB01D-4468-4349-9D61-71B876A36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4EB8D-8DFB-4162-8107-E0541E37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B4585-C341-45F4-B69B-DFBC9D86A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095A3-F49C-4C40-A58D-5E7A71AB76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155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4979C9-C3BA-472B-8BCF-728247EF56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92826-81E8-420F-9007-BEC3B97BB6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1A0F3-1719-4C4F-A816-AE2936681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BB6BC-F7A7-402B-BB56-5D9B80167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D2EAE-74E9-469A-9F7C-3660BC703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709BD-A833-47E0-A80B-EC9F84CB62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1892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C884A-6D2F-49E0-8E26-8F1BFDFD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8B0EE-58A0-45E1-BC96-C2249D9144A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2B201E71-38CA-4ADC-8F94-7FD0C65F1A1D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9BC8F-04DC-47AB-B161-DD931D03B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6C186-100F-4A13-804B-EDD8A5D37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A55C49-8461-483F-B52B-6585DA69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6F0DBB-0428-4AC3-8106-100D71263B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131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32A96-F367-4C08-92E9-AC12A1B26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63BC3FDC-1BCD-4592-9FB2-8E98280184B6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7E1B0-42D8-4065-A1F1-65F70D49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A3D29-63EB-486D-B2D2-85868FCDB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2F238-B6F1-4A0B-B035-8CE2675AA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FD30BE-8104-4E6A-9EB0-835D43DC4B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596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2CF88-CABD-4361-A40D-54FD0BD01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50FAA-842F-4812-B51C-DECF10F98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533AA-6EF1-45EB-9AAB-9ABE8E07E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393DC-2E66-4ED3-8B84-EF1BB937D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066CE-6E15-4426-A47F-23E8BFDA8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2A494-AA64-4900-A6DC-F7257AACC8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41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CABC6-61DF-4CB1-B2B9-73886E462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87AC1-5205-4D41-BE37-0EDAA4248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D26B3-CDE4-459C-A142-FCDEEA1AC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1CDA2-336F-417A-9BA1-E641B2878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B1BA8-9011-41C5-893A-40000A5D4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4593B-4BD5-43F4-B607-F5258038E2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288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87F8F-26F4-46D1-8EDF-D980F27CE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5629D-EEA3-406B-AF4D-E6A7B160B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8C4B33-8840-4E5A-910A-88FBB36D3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F7615-1050-4090-83C1-EABF13D20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FD032-53B2-4343-A2F9-3A4993001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EC09CC-3A46-41A7-9286-1F8533DEB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8CEC1-5F05-4AA1-8E5B-C571392F66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629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72175-0A90-4D6D-B6D0-90A810476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9E48A-EE7D-461E-9ADA-57CBA6DC8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42A63-3C18-4015-827F-E75F4142A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D943DF-853E-4554-8616-8C3AAB57C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83B022-4CB6-4A08-B885-97170CB44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C85F04-306B-4EAD-BCD3-3E925F2C2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B6964A-013B-43F9-A75E-9E43A487B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7809AB-ABF6-4C67-A419-09A5FB8F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4EDA4-E136-4D90-B427-3189C0B9CC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75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AD992-004C-47A9-92EE-AA235C523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E204D9-57B4-4BA0-B52E-FDF8F6386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EABE1E-0E02-4286-B63D-6CDCF75B9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5E639A-BD41-4EF8-9A6D-2DC0DD05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A159E-E1E3-4531-9189-D561B6D009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89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16FF70-4D93-4182-BB00-704C8FD29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EEC808-6127-41D5-9048-C5EA460AA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4EA6B-6BA5-4C81-9946-38B02E579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71F8-2508-460E-AB13-0209352CA7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401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6E102-28E7-4C98-83C5-BEB2A173D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67F9F-1AC1-4A44-B2D6-F31630CF0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F462C-E218-4BB2-A313-36B5DB6E7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D45CA-DB81-491E-80E7-8D6B0047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8F9F33-4CD0-4EFC-A914-B28A1B8B6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9139E-10FA-4412-B24C-36689A647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49ABC-5380-46D2-A3C5-3555B8FC11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8170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5762-95D2-429F-B560-8B360CA48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5B4282-F1C6-4928-9DD6-5ACC5B41E9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4AE234-8C66-4993-8F00-429C28489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32EEF-8587-433F-B515-85B9606B9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F2024-FAD4-47FA-BB71-C0FAA81C0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C49F20-FEBC-4BB9-893B-44BB56075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F6203-FC23-4BDA-A747-B5935B1A10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69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590AE16-57F3-45BA-BE7E-CFE9B70938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84EE49A-BAD0-4280-90E6-9E0413B8F9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17E97C5-D66B-473B-8058-5C03E427DF8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1A9BC38-8581-4D26-9329-4348AD41446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B72F3F8-1CB5-45A0-BB52-33076E3B916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8EA8335-4DE3-4940-976B-4712EF040F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F343878B-79A2-4FF5-B276-62F1C0FEAB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659A65F7-F9DA-449D-A776-84FEB55441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4EE5B-8D61-42F1-8093-C1AA095D8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Peggy’s Pies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51D7094-0841-4F2B-8EDA-1FF50F9EA0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993562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1504938425"/>
                    </a:ext>
                  </a:extLst>
                </a:gridCol>
                <a:gridCol w="1158240">
                  <a:extLst>
                    <a:ext uri="{9D8B030D-6E8A-4147-A177-3AD203B41FA5}">
                      <a16:colId xmlns:a16="http://schemas.microsoft.com/office/drawing/2014/main" val="427169478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9795569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46267208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745234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QTY ON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TO MAKE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PROFIT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02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993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$6.50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7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Chocolate Cream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320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Butterfinger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065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07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1D8E6F-B23F-43A2-9614-975D588BD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"/>
            <a:ext cx="7946136" cy="1676400"/>
          </a:xfrm>
          <a:prstGeom prst="rect">
            <a:avLst/>
          </a:prstGeom>
        </p:spPr>
      </p:pic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50ACC057-9018-4594-8C0E-860BFE2C41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833272"/>
              </p:ext>
            </p:extLst>
          </p:nvPr>
        </p:nvGraphicFramePr>
        <p:xfrm>
          <a:off x="457200" y="2286000"/>
          <a:ext cx="82296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50493842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427169478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9795569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46267208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745234464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SALES FOR 2018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483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QTY ON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TO MAKE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PROFIT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02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993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Custard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$8.00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459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$6.50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7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Chocolate Cream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320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Butterfinger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065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64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EC2A75-EC34-4833-ADD4-0A2630482D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031717"/>
              </p:ext>
            </p:extLst>
          </p:nvPr>
        </p:nvGraphicFramePr>
        <p:xfrm>
          <a:off x="838200" y="1143000"/>
          <a:ext cx="7543800" cy="42672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1106852575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30147956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3461615667"/>
                    </a:ext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Clients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Classes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60955774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FiIFTH THIRD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5078949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MITTAL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9050575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MWS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4954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90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15962-FC0A-4847-8D78-5B58D6F52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we teach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1D17B-4068-4D75-8463-B386B1886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</a:t>
            </a:r>
          </a:p>
          <a:p>
            <a:r>
              <a:rPr lang="en-US" dirty="0"/>
              <a:t>EXCEL</a:t>
            </a:r>
          </a:p>
          <a:p>
            <a:r>
              <a:rPr lang="en-US" dirty="0"/>
              <a:t>POWERPOINT</a:t>
            </a:r>
          </a:p>
          <a:p>
            <a:r>
              <a:rPr lang="en-US" dirty="0"/>
              <a:t>ACCESS</a:t>
            </a:r>
          </a:p>
          <a:p>
            <a:r>
              <a:rPr lang="en-US" dirty="0"/>
              <a:t>PROJECT</a:t>
            </a:r>
          </a:p>
        </p:txBody>
      </p:sp>
    </p:spTree>
    <p:extLst>
      <p:ext uri="{BB962C8B-B14F-4D97-AF65-F5344CB8AC3E}">
        <p14:creationId xmlns:p14="http://schemas.microsoft.com/office/powerpoint/2010/main" val="337986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E51A0-E43D-40CF-8138-91F88A551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3ED887F-D06F-43A5-BABA-C5E5D08E83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48698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207340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120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Times New Roman</vt:lpstr>
      <vt:lpstr>Default Design</vt:lpstr>
      <vt:lpstr>PowerPoint Presentation</vt:lpstr>
      <vt:lpstr>Peggy’s Pies</vt:lpstr>
      <vt:lpstr>PowerPoint Presentation</vt:lpstr>
      <vt:lpstr>PowerPoint Presentation</vt:lpstr>
      <vt:lpstr>Classes we teach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mickey mouse</dc:creator>
  <cp:lastModifiedBy>Chris Turner</cp:lastModifiedBy>
  <cp:revision>11</cp:revision>
  <dcterms:created xsi:type="dcterms:W3CDTF">2004-11-11T17:37:45Z</dcterms:created>
  <dcterms:modified xsi:type="dcterms:W3CDTF">2021-08-26T18:02:25Z</dcterms:modified>
</cp:coreProperties>
</file>