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3"/>
  </p:notesMasterIdLst>
  <p:sldIdLst>
    <p:sldId id="256" r:id="rId2"/>
    <p:sldId id="260" r:id="rId3"/>
    <p:sldId id="267" r:id="rId4"/>
    <p:sldId id="263" r:id="rId5"/>
    <p:sldId id="259" r:id="rId6"/>
    <p:sldId id="264" r:id="rId7"/>
    <p:sldId id="266" r:id="rId8"/>
    <p:sldId id="262" r:id="rId9"/>
    <p:sldId id="268" r:id="rId10"/>
    <p:sldId id="269" r:id="rId11"/>
    <p:sldId id="265" r:id="rId12"/>
  </p:sldIdLst>
  <p:sldSz cx="9144000" cy="6858000" type="screen4x3"/>
  <p:notesSz cx="68580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5" autoAdjust="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Humphries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Current</c:v>
                </c:pt>
                <c:pt idx="1">
                  <c:v>Proposed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E3-4E22-9E35-DDE618486D8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Grainger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Current</c:v>
                </c:pt>
                <c:pt idx="1">
                  <c:v>Proposed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10</c:v>
                </c:pt>
                <c:pt idx="1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E3-4E22-9E35-DDE618486D8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Peacock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Current</c:v>
                </c:pt>
                <c:pt idx="1">
                  <c:v>Proposed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35</c:v>
                </c:pt>
                <c:pt idx="1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E3-4E22-9E35-DDE618486D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48217872"/>
        <c:axId val="748218704"/>
      </c:barChart>
      <c:catAx>
        <c:axId val="74821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218704"/>
        <c:crosses val="autoZero"/>
        <c:auto val="1"/>
        <c:lblAlgn val="ctr"/>
        <c:lblOffset val="100"/>
        <c:noMultiLvlLbl val="0"/>
      </c:catAx>
      <c:valAx>
        <c:axId val="748218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21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1DA921-18DC-42C2-BBDD-16881E74C0F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B2712C5-0C03-475A-98AB-D4284A00420A}">
      <dgm:prSet phldrT="[Text]"/>
      <dgm:spPr/>
      <dgm:t>
        <a:bodyPr/>
        <a:lstStyle/>
        <a:p>
          <a:r>
            <a:rPr lang="en-US" dirty="0"/>
            <a:t>Tammy</a:t>
          </a:r>
        </a:p>
      </dgm:t>
    </dgm:pt>
    <dgm:pt modelId="{ADE79A56-BF9F-4E14-8B99-61C39081C834}" type="parTrans" cxnId="{1472B9D1-0FB6-4E0D-B0BD-4B8662B6507A}">
      <dgm:prSet/>
      <dgm:spPr/>
      <dgm:t>
        <a:bodyPr/>
        <a:lstStyle/>
        <a:p>
          <a:endParaRPr lang="en-US"/>
        </a:p>
      </dgm:t>
    </dgm:pt>
    <dgm:pt modelId="{B16C85FF-FBD6-4873-B5E1-CC883E114404}" type="sibTrans" cxnId="{1472B9D1-0FB6-4E0D-B0BD-4B8662B6507A}">
      <dgm:prSet/>
      <dgm:spPr/>
      <dgm:t>
        <a:bodyPr/>
        <a:lstStyle/>
        <a:p>
          <a:endParaRPr lang="en-US"/>
        </a:p>
      </dgm:t>
    </dgm:pt>
    <dgm:pt modelId="{B6AFD4D6-B55A-483F-93E3-FD65ADB3E7D6}" type="asst">
      <dgm:prSet phldrT="[Text]"/>
      <dgm:spPr/>
      <dgm:t>
        <a:bodyPr/>
        <a:lstStyle/>
        <a:p>
          <a:r>
            <a:rPr lang="en-US" dirty="0"/>
            <a:t>Henry</a:t>
          </a:r>
        </a:p>
      </dgm:t>
    </dgm:pt>
    <dgm:pt modelId="{F8057A55-0965-43EE-9BC5-296ECD58C487}" type="parTrans" cxnId="{0B2A8595-68B7-477F-8B9F-2A051C45C407}">
      <dgm:prSet/>
      <dgm:spPr/>
      <dgm:t>
        <a:bodyPr/>
        <a:lstStyle/>
        <a:p>
          <a:endParaRPr lang="en-US"/>
        </a:p>
      </dgm:t>
    </dgm:pt>
    <dgm:pt modelId="{7F556FA4-8C53-4821-92C8-196753788DFE}" type="sibTrans" cxnId="{0B2A8595-68B7-477F-8B9F-2A051C45C407}">
      <dgm:prSet/>
      <dgm:spPr/>
      <dgm:t>
        <a:bodyPr/>
        <a:lstStyle/>
        <a:p>
          <a:endParaRPr lang="en-US"/>
        </a:p>
      </dgm:t>
    </dgm:pt>
    <dgm:pt modelId="{45A0CF82-EF1E-43C8-8C19-CB2BF29D0FAC}">
      <dgm:prSet phldrT="[Text]"/>
      <dgm:spPr/>
      <dgm:t>
        <a:bodyPr/>
        <a:lstStyle/>
        <a:p>
          <a:r>
            <a:rPr lang="en-US" dirty="0"/>
            <a:t>Peter</a:t>
          </a:r>
        </a:p>
      </dgm:t>
    </dgm:pt>
    <dgm:pt modelId="{5F79BF6E-E91E-4DBB-B9EF-740A795445C2}" type="parTrans" cxnId="{09DC85F3-925F-4B8A-96E3-F11EE1558BA6}">
      <dgm:prSet/>
      <dgm:spPr/>
      <dgm:t>
        <a:bodyPr/>
        <a:lstStyle/>
        <a:p>
          <a:endParaRPr lang="en-US"/>
        </a:p>
      </dgm:t>
    </dgm:pt>
    <dgm:pt modelId="{D21FA037-204D-4FBF-9D10-634C4BF2D7A0}" type="sibTrans" cxnId="{09DC85F3-925F-4B8A-96E3-F11EE1558BA6}">
      <dgm:prSet/>
      <dgm:spPr/>
      <dgm:t>
        <a:bodyPr/>
        <a:lstStyle/>
        <a:p>
          <a:endParaRPr lang="en-US"/>
        </a:p>
      </dgm:t>
    </dgm:pt>
    <dgm:pt modelId="{FA60A17D-A03A-488B-8794-A56158BD66CC}">
      <dgm:prSet phldrT="[Text]"/>
      <dgm:spPr/>
      <dgm:t>
        <a:bodyPr/>
        <a:lstStyle/>
        <a:p>
          <a:r>
            <a:rPr lang="en-US" dirty="0"/>
            <a:t>James</a:t>
          </a:r>
        </a:p>
      </dgm:t>
    </dgm:pt>
    <dgm:pt modelId="{CD84C932-EE98-454C-B63C-2BAF7D5C7B2F}" type="parTrans" cxnId="{2CD31F8D-DFC5-4805-B633-40D55D100B9E}">
      <dgm:prSet/>
      <dgm:spPr/>
      <dgm:t>
        <a:bodyPr/>
        <a:lstStyle/>
        <a:p>
          <a:endParaRPr lang="en-US"/>
        </a:p>
      </dgm:t>
    </dgm:pt>
    <dgm:pt modelId="{F248183E-755C-4223-9E63-125C988325F8}" type="sibTrans" cxnId="{2CD31F8D-DFC5-4805-B633-40D55D100B9E}">
      <dgm:prSet/>
      <dgm:spPr/>
      <dgm:t>
        <a:bodyPr/>
        <a:lstStyle/>
        <a:p>
          <a:endParaRPr lang="en-US"/>
        </a:p>
      </dgm:t>
    </dgm:pt>
    <dgm:pt modelId="{59A53054-3054-43FA-96DA-0C24A437E1F7}">
      <dgm:prSet phldrT="[Text]"/>
      <dgm:spPr/>
      <dgm:t>
        <a:bodyPr/>
        <a:lstStyle/>
        <a:p>
          <a:r>
            <a:rPr lang="en-US" dirty="0"/>
            <a:t>Anna</a:t>
          </a:r>
        </a:p>
      </dgm:t>
    </dgm:pt>
    <dgm:pt modelId="{A5C02C03-9B1D-4083-8AED-02642CE25853}" type="parTrans" cxnId="{021580AA-C113-4CAD-86CC-A2D6EACA598A}">
      <dgm:prSet/>
      <dgm:spPr/>
      <dgm:t>
        <a:bodyPr/>
        <a:lstStyle/>
        <a:p>
          <a:endParaRPr lang="en-US"/>
        </a:p>
      </dgm:t>
    </dgm:pt>
    <dgm:pt modelId="{3D1340A9-7650-4BA1-90BA-7FDAD1ACDF2F}" type="sibTrans" cxnId="{021580AA-C113-4CAD-86CC-A2D6EACA598A}">
      <dgm:prSet/>
      <dgm:spPr/>
      <dgm:t>
        <a:bodyPr/>
        <a:lstStyle/>
        <a:p>
          <a:endParaRPr lang="en-US"/>
        </a:p>
      </dgm:t>
    </dgm:pt>
    <dgm:pt modelId="{AE90D7BF-3520-49C5-A45A-90A2D999519B}" type="pres">
      <dgm:prSet presAssocID="{191DA921-18DC-42C2-BBDD-16881E74C0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85C1CB3-E5A5-41C6-A70D-593DAFD4F38E}" type="pres">
      <dgm:prSet presAssocID="{BB2712C5-0C03-475A-98AB-D4284A00420A}" presName="hierRoot1" presStyleCnt="0">
        <dgm:presLayoutVars>
          <dgm:hierBranch val="init"/>
        </dgm:presLayoutVars>
      </dgm:prSet>
      <dgm:spPr/>
    </dgm:pt>
    <dgm:pt modelId="{AECF29F7-C345-459C-9142-3E76B170B447}" type="pres">
      <dgm:prSet presAssocID="{BB2712C5-0C03-475A-98AB-D4284A00420A}" presName="rootComposite1" presStyleCnt="0"/>
      <dgm:spPr/>
    </dgm:pt>
    <dgm:pt modelId="{67ED41B9-803D-409A-945E-58F0DC77BD68}" type="pres">
      <dgm:prSet presAssocID="{BB2712C5-0C03-475A-98AB-D4284A00420A}" presName="rootText1" presStyleLbl="node0" presStyleIdx="0" presStyleCnt="1">
        <dgm:presLayoutVars>
          <dgm:chPref val="3"/>
        </dgm:presLayoutVars>
      </dgm:prSet>
      <dgm:spPr/>
    </dgm:pt>
    <dgm:pt modelId="{057E2142-2C81-496D-9504-0B82A6E0E2A4}" type="pres">
      <dgm:prSet presAssocID="{BB2712C5-0C03-475A-98AB-D4284A00420A}" presName="rootConnector1" presStyleLbl="node1" presStyleIdx="0" presStyleCnt="0"/>
      <dgm:spPr/>
    </dgm:pt>
    <dgm:pt modelId="{C4041B2E-E30F-4B0B-9953-BDF1AD885BBC}" type="pres">
      <dgm:prSet presAssocID="{BB2712C5-0C03-475A-98AB-D4284A00420A}" presName="hierChild2" presStyleCnt="0"/>
      <dgm:spPr/>
    </dgm:pt>
    <dgm:pt modelId="{8D275E4B-0526-49B4-8502-C95CFA162894}" type="pres">
      <dgm:prSet presAssocID="{5F79BF6E-E91E-4DBB-B9EF-740A795445C2}" presName="Name37" presStyleLbl="parChTrans1D2" presStyleIdx="0" presStyleCnt="4"/>
      <dgm:spPr/>
    </dgm:pt>
    <dgm:pt modelId="{46CD364D-6B73-4EA0-9F51-A49843FE37C1}" type="pres">
      <dgm:prSet presAssocID="{45A0CF82-EF1E-43C8-8C19-CB2BF29D0FAC}" presName="hierRoot2" presStyleCnt="0">
        <dgm:presLayoutVars>
          <dgm:hierBranch val="init"/>
        </dgm:presLayoutVars>
      </dgm:prSet>
      <dgm:spPr/>
    </dgm:pt>
    <dgm:pt modelId="{974226F4-51F3-4A1F-B39B-AD7021360490}" type="pres">
      <dgm:prSet presAssocID="{45A0CF82-EF1E-43C8-8C19-CB2BF29D0FAC}" presName="rootComposite" presStyleCnt="0"/>
      <dgm:spPr/>
    </dgm:pt>
    <dgm:pt modelId="{2595AFBF-0A1D-4CE7-8BB5-F54853888CB5}" type="pres">
      <dgm:prSet presAssocID="{45A0CF82-EF1E-43C8-8C19-CB2BF29D0FAC}" presName="rootText" presStyleLbl="node2" presStyleIdx="0" presStyleCnt="3">
        <dgm:presLayoutVars>
          <dgm:chPref val="3"/>
        </dgm:presLayoutVars>
      </dgm:prSet>
      <dgm:spPr/>
    </dgm:pt>
    <dgm:pt modelId="{C0D1DEA5-5895-4774-B8F6-FD0007D0C282}" type="pres">
      <dgm:prSet presAssocID="{45A0CF82-EF1E-43C8-8C19-CB2BF29D0FAC}" presName="rootConnector" presStyleLbl="node2" presStyleIdx="0" presStyleCnt="3"/>
      <dgm:spPr/>
    </dgm:pt>
    <dgm:pt modelId="{4B73761D-EBF9-4D00-BC86-23ACD01450E4}" type="pres">
      <dgm:prSet presAssocID="{45A0CF82-EF1E-43C8-8C19-CB2BF29D0FAC}" presName="hierChild4" presStyleCnt="0"/>
      <dgm:spPr/>
    </dgm:pt>
    <dgm:pt modelId="{CF111DCB-C07D-4112-BD27-226579E85A93}" type="pres">
      <dgm:prSet presAssocID="{45A0CF82-EF1E-43C8-8C19-CB2BF29D0FAC}" presName="hierChild5" presStyleCnt="0"/>
      <dgm:spPr/>
    </dgm:pt>
    <dgm:pt modelId="{2F19C30E-7518-4911-A838-29BF7594BBF2}" type="pres">
      <dgm:prSet presAssocID="{CD84C932-EE98-454C-B63C-2BAF7D5C7B2F}" presName="Name37" presStyleLbl="parChTrans1D2" presStyleIdx="1" presStyleCnt="4"/>
      <dgm:spPr/>
    </dgm:pt>
    <dgm:pt modelId="{3BDC8C0B-1028-477F-B4B7-4D03A3B29952}" type="pres">
      <dgm:prSet presAssocID="{FA60A17D-A03A-488B-8794-A56158BD66CC}" presName="hierRoot2" presStyleCnt="0">
        <dgm:presLayoutVars>
          <dgm:hierBranch val="init"/>
        </dgm:presLayoutVars>
      </dgm:prSet>
      <dgm:spPr/>
    </dgm:pt>
    <dgm:pt modelId="{77FB9A92-894F-47BE-ACD5-90F4ED1CBE64}" type="pres">
      <dgm:prSet presAssocID="{FA60A17D-A03A-488B-8794-A56158BD66CC}" presName="rootComposite" presStyleCnt="0"/>
      <dgm:spPr/>
    </dgm:pt>
    <dgm:pt modelId="{57B6B3F1-5CAF-4250-B1A0-B8A29AB4C69C}" type="pres">
      <dgm:prSet presAssocID="{FA60A17D-A03A-488B-8794-A56158BD66CC}" presName="rootText" presStyleLbl="node2" presStyleIdx="1" presStyleCnt="3">
        <dgm:presLayoutVars>
          <dgm:chPref val="3"/>
        </dgm:presLayoutVars>
      </dgm:prSet>
      <dgm:spPr/>
    </dgm:pt>
    <dgm:pt modelId="{84FE33A6-763A-4AE4-810C-E91291E9C4D4}" type="pres">
      <dgm:prSet presAssocID="{FA60A17D-A03A-488B-8794-A56158BD66CC}" presName="rootConnector" presStyleLbl="node2" presStyleIdx="1" presStyleCnt="3"/>
      <dgm:spPr/>
    </dgm:pt>
    <dgm:pt modelId="{A130F7A9-6997-4BFC-9953-85E6CDE1AC10}" type="pres">
      <dgm:prSet presAssocID="{FA60A17D-A03A-488B-8794-A56158BD66CC}" presName="hierChild4" presStyleCnt="0"/>
      <dgm:spPr/>
    </dgm:pt>
    <dgm:pt modelId="{7F100C2E-A7F2-4B32-BAAF-495FFAAC1315}" type="pres">
      <dgm:prSet presAssocID="{FA60A17D-A03A-488B-8794-A56158BD66CC}" presName="hierChild5" presStyleCnt="0"/>
      <dgm:spPr/>
    </dgm:pt>
    <dgm:pt modelId="{A00FA0AB-C3A7-4850-8CD8-3809CFEADA71}" type="pres">
      <dgm:prSet presAssocID="{A5C02C03-9B1D-4083-8AED-02642CE25853}" presName="Name37" presStyleLbl="parChTrans1D2" presStyleIdx="2" presStyleCnt="4"/>
      <dgm:spPr/>
    </dgm:pt>
    <dgm:pt modelId="{C35679B7-2229-4DAC-8911-323B02BF911E}" type="pres">
      <dgm:prSet presAssocID="{59A53054-3054-43FA-96DA-0C24A437E1F7}" presName="hierRoot2" presStyleCnt="0">
        <dgm:presLayoutVars>
          <dgm:hierBranch val="init"/>
        </dgm:presLayoutVars>
      </dgm:prSet>
      <dgm:spPr/>
    </dgm:pt>
    <dgm:pt modelId="{7EF194A2-85EF-4F56-B5E6-7647C88942A3}" type="pres">
      <dgm:prSet presAssocID="{59A53054-3054-43FA-96DA-0C24A437E1F7}" presName="rootComposite" presStyleCnt="0"/>
      <dgm:spPr/>
    </dgm:pt>
    <dgm:pt modelId="{C3C50959-A21C-42D0-AAD1-DFD3FF6B7440}" type="pres">
      <dgm:prSet presAssocID="{59A53054-3054-43FA-96DA-0C24A437E1F7}" presName="rootText" presStyleLbl="node2" presStyleIdx="2" presStyleCnt="3">
        <dgm:presLayoutVars>
          <dgm:chPref val="3"/>
        </dgm:presLayoutVars>
      </dgm:prSet>
      <dgm:spPr/>
    </dgm:pt>
    <dgm:pt modelId="{0E6738AC-143F-4442-AA1E-A6CE867FF1D3}" type="pres">
      <dgm:prSet presAssocID="{59A53054-3054-43FA-96DA-0C24A437E1F7}" presName="rootConnector" presStyleLbl="node2" presStyleIdx="2" presStyleCnt="3"/>
      <dgm:spPr/>
    </dgm:pt>
    <dgm:pt modelId="{D6E1EB3F-9D41-4F12-A213-C69FB8564E46}" type="pres">
      <dgm:prSet presAssocID="{59A53054-3054-43FA-96DA-0C24A437E1F7}" presName="hierChild4" presStyleCnt="0"/>
      <dgm:spPr/>
    </dgm:pt>
    <dgm:pt modelId="{4E89A738-24FB-4B96-ACCF-184A26472623}" type="pres">
      <dgm:prSet presAssocID="{59A53054-3054-43FA-96DA-0C24A437E1F7}" presName="hierChild5" presStyleCnt="0"/>
      <dgm:spPr/>
    </dgm:pt>
    <dgm:pt modelId="{1DFD562D-A5A8-47E8-92CF-AC112D195B9E}" type="pres">
      <dgm:prSet presAssocID="{BB2712C5-0C03-475A-98AB-D4284A00420A}" presName="hierChild3" presStyleCnt="0"/>
      <dgm:spPr/>
    </dgm:pt>
    <dgm:pt modelId="{80A0A848-04A3-4474-B626-C24178FE91BF}" type="pres">
      <dgm:prSet presAssocID="{F8057A55-0965-43EE-9BC5-296ECD58C487}" presName="Name111" presStyleLbl="parChTrans1D2" presStyleIdx="3" presStyleCnt="4"/>
      <dgm:spPr/>
    </dgm:pt>
    <dgm:pt modelId="{C4289173-F41A-41E1-91B3-E3C24FDA8B9C}" type="pres">
      <dgm:prSet presAssocID="{B6AFD4D6-B55A-483F-93E3-FD65ADB3E7D6}" presName="hierRoot3" presStyleCnt="0">
        <dgm:presLayoutVars>
          <dgm:hierBranch val="init"/>
        </dgm:presLayoutVars>
      </dgm:prSet>
      <dgm:spPr/>
    </dgm:pt>
    <dgm:pt modelId="{162A0377-A981-45C6-94ED-AA65EB14DDD6}" type="pres">
      <dgm:prSet presAssocID="{B6AFD4D6-B55A-483F-93E3-FD65ADB3E7D6}" presName="rootComposite3" presStyleCnt="0"/>
      <dgm:spPr/>
    </dgm:pt>
    <dgm:pt modelId="{39A8F67E-F92B-4E94-8988-E36122702CCF}" type="pres">
      <dgm:prSet presAssocID="{B6AFD4D6-B55A-483F-93E3-FD65ADB3E7D6}" presName="rootText3" presStyleLbl="asst1" presStyleIdx="0" presStyleCnt="1">
        <dgm:presLayoutVars>
          <dgm:chPref val="3"/>
        </dgm:presLayoutVars>
      </dgm:prSet>
      <dgm:spPr/>
    </dgm:pt>
    <dgm:pt modelId="{4204C4F0-E0ED-4B38-B44E-C1E8DA20EE8E}" type="pres">
      <dgm:prSet presAssocID="{B6AFD4D6-B55A-483F-93E3-FD65ADB3E7D6}" presName="rootConnector3" presStyleLbl="asst1" presStyleIdx="0" presStyleCnt="1"/>
      <dgm:spPr/>
    </dgm:pt>
    <dgm:pt modelId="{0BD88C71-2531-49A1-8F49-7EB8749C1DBB}" type="pres">
      <dgm:prSet presAssocID="{B6AFD4D6-B55A-483F-93E3-FD65ADB3E7D6}" presName="hierChild6" presStyleCnt="0"/>
      <dgm:spPr/>
    </dgm:pt>
    <dgm:pt modelId="{D63AADB1-22B9-48CE-AD1D-0ADB7499A611}" type="pres">
      <dgm:prSet presAssocID="{B6AFD4D6-B55A-483F-93E3-FD65ADB3E7D6}" presName="hierChild7" presStyleCnt="0"/>
      <dgm:spPr/>
    </dgm:pt>
  </dgm:ptLst>
  <dgm:cxnLst>
    <dgm:cxn modelId="{BA76A434-A337-47DE-AB1E-DF75453C454D}" type="presOf" srcId="{191DA921-18DC-42C2-BBDD-16881E74C0FF}" destId="{AE90D7BF-3520-49C5-A45A-90A2D999519B}" srcOrd="0" destOrd="0" presId="urn:microsoft.com/office/officeart/2005/8/layout/orgChart1"/>
    <dgm:cxn modelId="{806C6335-3C62-4DEA-AFBA-33667F911598}" type="presOf" srcId="{B6AFD4D6-B55A-483F-93E3-FD65ADB3E7D6}" destId="{4204C4F0-E0ED-4B38-B44E-C1E8DA20EE8E}" srcOrd="1" destOrd="0" presId="urn:microsoft.com/office/officeart/2005/8/layout/orgChart1"/>
    <dgm:cxn modelId="{C50A8569-0E0E-4D29-97CA-C86BD9CE37A7}" type="presOf" srcId="{45A0CF82-EF1E-43C8-8C19-CB2BF29D0FAC}" destId="{2595AFBF-0A1D-4CE7-8BB5-F54853888CB5}" srcOrd="0" destOrd="0" presId="urn:microsoft.com/office/officeart/2005/8/layout/orgChart1"/>
    <dgm:cxn modelId="{B624D357-D295-4096-B200-6340EFC9C491}" type="presOf" srcId="{B6AFD4D6-B55A-483F-93E3-FD65ADB3E7D6}" destId="{39A8F67E-F92B-4E94-8988-E36122702CCF}" srcOrd="0" destOrd="0" presId="urn:microsoft.com/office/officeart/2005/8/layout/orgChart1"/>
    <dgm:cxn modelId="{2CD31F8D-DFC5-4805-B633-40D55D100B9E}" srcId="{BB2712C5-0C03-475A-98AB-D4284A00420A}" destId="{FA60A17D-A03A-488B-8794-A56158BD66CC}" srcOrd="2" destOrd="0" parTransId="{CD84C932-EE98-454C-B63C-2BAF7D5C7B2F}" sibTransId="{F248183E-755C-4223-9E63-125C988325F8}"/>
    <dgm:cxn modelId="{DB19F291-B459-4798-91DF-2647D7E91204}" type="presOf" srcId="{45A0CF82-EF1E-43C8-8C19-CB2BF29D0FAC}" destId="{C0D1DEA5-5895-4774-B8F6-FD0007D0C282}" srcOrd="1" destOrd="0" presId="urn:microsoft.com/office/officeart/2005/8/layout/orgChart1"/>
    <dgm:cxn modelId="{4171FB93-CFEB-462D-9353-C07366AC7F4B}" type="presOf" srcId="{59A53054-3054-43FA-96DA-0C24A437E1F7}" destId="{0E6738AC-143F-4442-AA1E-A6CE867FF1D3}" srcOrd="1" destOrd="0" presId="urn:microsoft.com/office/officeart/2005/8/layout/orgChart1"/>
    <dgm:cxn modelId="{0B2A8595-68B7-477F-8B9F-2A051C45C407}" srcId="{BB2712C5-0C03-475A-98AB-D4284A00420A}" destId="{B6AFD4D6-B55A-483F-93E3-FD65ADB3E7D6}" srcOrd="0" destOrd="0" parTransId="{F8057A55-0965-43EE-9BC5-296ECD58C487}" sibTransId="{7F556FA4-8C53-4821-92C8-196753788DFE}"/>
    <dgm:cxn modelId="{021580AA-C113-4CAD-86CC-A2D6EACA598A}" srcId="{BB2712C5-0C03-475A-98AB-D4284A00420A}" destId="{59A53054-3054-43FA-96DA-0C24A437E1F7}" srcOrd="3" destOrd="0" parTransId="{A5C02C03-9B1D-4083-8AED-02642CE25853}" sibTransId="{3D1340A9-7650-4BA1-90BA-7FDAD1ACDF2F}"/>
    <dgm:cxn modelId="{48A71BAF-05EE-41DF-A329-75825FB2A4C5}" type="presOf" srcId="{F8057A55-0965-43EE-9BC5-296ECD58C487}" destId="{80A0A848-04A3-4474-B626-C24178FE91BF}" srcOrd="0" destOrd="0" presId="urn:microsoft.com/office/officeart/2005/8/layout/orgChart1"/>
    <dgm:cxn modelId="{5DCCD2B4-3F7A-401C-B187-5D29DBEC313F}" type="presOf" srcId="{CD84C932-EE98-454C-B63C-2BAF7D5C7B2F}" destId="{2F19C30E-7518-4911-A838-29BF7594BBF2}" srcOrd="0" destOrd="0" presId="urn:microsoft.com/office/officeart/2005/8/layout/orgChart1"/>
    <dgm:cxn modelId="{3A3E7FC9-ECAD-45B6-B3A3-6DED263DC7A6}" type="presOf" srcId="{FA60A17D-A03A-488B-8794-A56158BD66CC}" destId="{57B6B3F1-5CAF-4250-B1A0-B8A29AB4C69C}" srcOrd="0" destOrd="0" presId="urn:microsoft.com/office/officeart/2005/8/layout/orgChart1"/>
    <dgm:cxn modelId="{1472B9D1-0FB6-4E0D-B0BD-4B8662B6507A}" srcId="{191DA921-18DC-42C2-BBDD-16881E74C0FF}" destId="{BB2712C5-0C03-475A-98AB-D4284A00420A}" srcOrd="0" destOrd="0" parTransId="{ADE79A56-BF9F-4E14-8B99-61C39081C834}" sibTransId="{B16C85FF-FBD6-4873-B5E1-CC883E114404}"/>
    <dgm:cxn modelId="{792B8BDA-4AC2-48F3-B469-4E75782F6A1B}" type="presOf" srcId="{BB2712C5-0C03-475A-98AB-D4284A00420A}" destId="{67ED41B9-803D-409A-945E-58F0DC77BD68}" srcOrd="0" destOrd="0" presId="urn:microsoft.com/office/officeart/2005/8/layout/orgChart1"/>
    <dgm:cxn modelId="{69BFBADB-4EEE-4A6E-9DFC-FDD5B132B918}" type="presOf" srcId="{A5C02C03-9B1D-4083-8AED-02642CE25853}" destId="{A00FA0AB-C3A7-4850-8CD8-3809CFEADA71}" srcOrd="0" destOrd="0" presId="urn:microsoft.com/office/officeart/2005/8/layout/orgChart1"/>
    <dgm:cxn modelId="{6F89C2DC-1B3C-44AD-A5BA-A1E811A0A04E}" type="presOf" srcId="{BB2712C5-0C03-475A-98AB-D4284A00420A}" destId="{057E2142-2C81-496D-9504-0B82A6E0E2A4}" srcOrd="1" destOrd="0" presId="urn:microsoft.com/office/officeart/2005/8/layout/orgChart1"/>
    <dgm:cxn modelId="{09DC85F3-925F-4B8A-96E3-F11EE1558BA6}" srcId="{BB2712C5-0C03-475A-98AB-D4284A00420A}" destId="{45A0CF82-EF1E-43C8-8C19-CB2BF29D0FAC}" srcOrd="1" destOrd="0" parTransId="{5F79BF6E-E91E-4DBB-B9EF-740A795445C2}" sibTransId="{D21FA037-204D-4FBF-9D10-634C4BF2D7A0}"/>
    <dgm:cxn modelId="{5A7FDAF4-67C6-41D8-A2AF-54A9F22DCFDA}" type="presOf" srcId="{FA60A17D-A03A-488B-8794-A56158BD66CC}" destId="{84FE33A6-763A-4AE4-810C-E91291E9C4D4}" srcOrd="1" destOrd="0" presId="urn:microsoft.com/office/officeart/2005/8/layout/orgChart1"/>
    <dgm:cxn modelId="{1C5D27FE-C049-429D-BB0A-E6AF360C08F4}" type="presOf" srcId="{59A53054-3054-43FA-96DA-0C24A437E1F7}" destId="{C3C50959-A21C-42D0-AAD1-DFD3FF6B7440}" srcOrd="0" destOrd="0" presId="urn:microsoft.com/office/officeart/2005/8/layout/orgChart1"/>
    <dgm:cxn modelId="{7B369FFF-4B57-4121-B30B-647722636722}" type="presOf" srcId="{5F79BF6E-E91E-4DBB-B9EF-740A795445C2}" destId="{8D275E4B-0526-49B4-8502-C95CFA162894}" srcOrd="0" destOrd="0" presId="urn:microsoft.com/office/officeart/2005/8/layout/orgChart1"/>
    <dgm:cxn modelId="{80AAC8E3-9EE8-4E8E-A2BA-22431DABE91B}" type="presParOf" srcId="{AE90D7BF-3520-49C5-A45A-90A2D999519B}" destId="{185C1CB3-E5A5-41C6-A70D-593DAFD4F38E}" srcOrd="0" destOrd="0" presId="urn:microsoft.com/office/officeart/2005/8/layout/orgChart1"/>
    <dgm:cxn modelId="{D9A281A3-1304-4799-9E06-9820DFA52F86}" type="presParOf" srcId="{185C1CB3-E5A5-41C6-A70D-593DAFD4F38E}" destId="{AECF29F7-C345-459C-9142-3E76B170B447}" srcOrd="0" destOrd="0" presId="urn:microsoft.com/office/officeart/2005/8/layout/orgChart1"/>
    <dgm:cxn modelId="{AA7E99A6-D7B9-4C0C-8C32-D97147B1B9EB}" type="presParOf" srcId="{AECF29F7-C345-459C-9142-3E76B170B447}" destId="{67ED41B9-803D-409A-945E-58F0DC77BD68}" srcOrd="0" destOrd="0" presId="urn:microsoft.com/office/officeart/2005/8/layout/orgChart1"/>
    <dgm:cxn modelId="{4CBBCC35-AD83-4DA0-A705-7F8654BC6C97}" type="presParOf" srcId="{AECF29F7-C345-459C-9142-3E76B170B447}" destId="{057E2142-2C81-496D-9504-0B82A6E0E2A4}" srcOrd="1" destOrd="0" presId="urn:microsoft.com/office/officeart/2005/8/layout/orgChart1"/>
    <dgm:cxn modelId="{B6A29E79-B188-4A13-9F67-19D76CF077CE}" type="presParOf" srcId="{185C1CB3-E5A5-41C6-A70D-593DAFD4F38E}" destId="{C4041B2E-E30F-4B0B-9953-BDF1AD885BBC}" srcOrd="1" destOrd="0" presId="urn:microsoft.com/office/officeart/2005/8/layout/orgChart1"/>
    <dgm:cxn modelId="{38C7D78D-7C8D-4162-84A2-BBFBD846D9E2}" type="presParOf" srcId="{C4041B2E-E30F-4B0B-9953-BDF1AD885BBC}" destId="{8D275E4B-0526-49B4-8502-C95CFA162894}" srcOrd="0" destOrd="0" presId="urn:microsoft.com/office/officeart/2005/8/layout/orgChart1"/>
    <dgm:cxn modelId="{F8290719-441A-421F-A67A-2FF640126373}" type="presParOf" srcId="{C4041B2E-E30F-4B0B-9953-BDF1AD885BBC}" destId="{46CD364D-6B73-4EA0-9F51-A49843FE37C1}" srcOrd="1" destOrd="0" presId="urn:microsoft.com/office/officeart/2005/8/layout/orgChart1"/>
    <dgm:cxn modelId="{5B57A476-F802-4FD9-A3EA-B229B0E6799D}" type="presParOf" srcId="{46CD364D-6B73-4EA0-9F51-A49843FE37C1}" destId="{974226F4-51F3-4A1F-B39B-AD7021360490}" srcOrd="0" destOrd="0" presId="urn:microsoft.com/office/officeart/2005/8/layout/orgChart1"/>
    <dgm:cxn modelId="{2C1A9049-3402-4242-A9E2-98267C513366}" type="presParOf" srcId="{974226F4-51F3-4A1F-B39B-AD7021360490}" destId="{2595AFBF-0A1D-4CE7-8BB5-F54853888CB5}" srcOrd="0" destOrd="0" presId="urn:microsoft.com/office/officeart/2005/8/layout/orgChart1"/>
    <dgm:cxn modelId="{F9F3070C-331C-48BD-82DA-FA725A8F35DE}" type="presParOf" srcId="{974226F4-51F3-4A1F-B39B-AD7021360490}" destId="{C0D1DEA5-5895-4774-B8F6-FD0007D0C282}" srcOrd="1" destOrd="0" presId="urn:microsoft.com/office/officeart/2005/8/layout/orgChart1"/>
    <dgm:cxn modelId="{BA3DFAB7-486B-459D-9941-20B8D4501911}" type="presParOf" srcId="{46CD364D-6B73-4EA0-9F51-A49843FE37C1}" destId="{4B73761D-EBF9-4D00-BC86-23ACD01450E4}" srcOrd="1" destOrd="0" presId="urn:microsoft.com/office/officeart/2005/8/layout/orgChart1"/>
    <dgm:cxn modelId="{AC0B1AAB-3F3C-432D-9B46-9AB73AAFC191}" type="presParOf" srcId="{46CD364D-6B73-4EA0-9F51-A49843FE37C1}" destId="{CF111DCB-C07D-4112-BD27-226579E85A93}" srcOrd="2" destOrd="0" presId="urn:microsoft.com/office/officeart/2005/8/layout/orgChart1"/>
    <dgm:cxn modelId="{F263168F-AEA4-47B8-9F58-DC1BF033E74A}" type="presParOf" srcId="{C4041B2E-E30F-4B0B-9953-BDF1AD885BBC}" destId="{2F19C30E-7518-4911-A838-29BF7594BBF2}" srcOrd="2" destOrd="0" presId="urn:microsoft.com/office/officeart/2005/8/layout/orgChart1"/>
    <dgm:cxn modelId="{B537CB0A-08CA-4F0E-B7B7-67ECC974BADD}" type="presParOf" srcId="{C4041B2E-E30F-4B0B-9953-BDF1AD885BBC}" destId="{3BDC8C0B-1028-477F-B4B7-4D03A3B29952}" srcOrd="3" destOrd="0" presId="urn:microsoft.com/office/officeart/2005/8/layout/orgChart1"/>
    <dgm:cxn modelId="{8664C0CD-F782-40C9-B2CF-14CCC21A328F}" type="presParOf" srcId="{3BDC8C0B-1028-477F-B4B7-4D03A3B29952}" destId="{77FB9A92-894F-47BE-ACD5-90F4ED1CBE64}" srcOrd="0" destOrd="0" presId="urn:microsoft.com/office/officeart/2005/8/layout/orgChart1"/>
    <dgm:cxn modelId="{05C36133-993E-4D06-9C9E-1443B7C26B60}" type="presParOf" srcId="{77FB9A92-894F-47BE-ACD5-90F4ED1CBE64}" destId="{57B6B3F1-5CAF-4250-B1A0-B8A29AB4C69C}" srcOrd="0" destOrd="0" presId="urn:microsoft.com/office/officeart/2005/8/layout/orgChart1"/>
    <dgm:cxn modelId="{235CF70D-E4A2-42FF-9A56-FCFEA5C14ED0}" type="presParOf" srcId="{77FB9A92-894F-47BE-ACD5-90F4ED1CBE64}" destId="{84FE33A6-763A-4AE4-810C-E91291E9C4D4}" srcOrd="1" destOrd="0" presId="urn:microsoft.com/office/officeart/2005/8/layout/orgChart1"/>
    <dgm:cxn modelId="{8E327168-BE47-42B7-8ABF-70383E8F1F9B}" type="presParOf" srcId="{3BDC8C0B-1028-477F-B4B7-4D03A3B29952}" destId="{A130F7A9-6997-4BFC-9953-85E6CDE1AC10}" srcOrd="1" destOrd="0" presId="urn:microsoft.com/office/officeart/2005/8/layout/orgChart1"/>
    <dgm:cxn modelId="{7810E2C4-6CE7-4338-AABC-EF7E8D57A8E8}" type="presParOf" srcId="{3BDC8C0B-1028-477F-B4B7-4D03A3B29952}" destId="{7F100C2E-A7F2-4B32-BAAF-495FFAAC1315}" srcOrd="2" destOrd="0" presId="urn:microsoft.com/office/officeart/2005/8/layout/orgChart1"/>
    <dgm:cxn modelId="{311F2261-A75F-457F-A89F-C1E7F8078637}" type="presParOf" srcId="{C4041B2E-E30F-4B0B-9953-BDF1AD885BBC}" destId="{A00FA0AB-C3A7-4850-8CD8-3809CFEADA71}" srcOrd="4" destOrd="0" presId="urn:microsoft.com/office/officeart/2005/8/layout/orgChart1"/>
    <dgm:cxn modelId="{97BBE6AA-E6D4-4B3B-9C34-1CCB23C405AE}" type="presParOf" srcId="{C4041B2E-E30F-4B0B-9953-BDF1AD885BBC}" destId="{C35679B7-2229-4DAC-8911-323B02BF911E}" srcOrd="5" destOrd="0" presId="urn:microsoft.com/office/officeart/2005/8/layout/orgChart1"/>
    <dgm:cxn modelId="{A5919CFA-5D3B-4E2D-8589-5FE36BF0B5AC}" type="presParOf" srcId="{C35679B7-2229-4DAC-8911-323B02BF911E}" destId="{7EF194A2-85EF-4F56-B5E6-7647C88942A3}" srcOrd="0" destOrd="0" presId="urn:microsoft.com/office/officeart/2005/8/layout/orgChart1"/>
    <dgm:cxn modelId="{A5F5F1E7-8C8E-4890-A2A4-10D8D8666CCA}" type="presParOf" srcId="{7EF194A2-85EF-4F56-B5E6-7647C88942A3}" destId="{C3C50959-A21C-42D0-AAD1-DFD3FF6B7440}" srcOrd="0" destOrd="0" presId="urn:microsoft.com/office/officeart/2005/8/layout/orgChart1"/>
    <dgm:cxn modelId="{7E2CE3EB-3310-4406-9CB6-80BD85D497C3}" type="presParOf" srcId="{7EF194A2-85EF-4F56-B5E6-7647C88942A3}" destId="{0E6738AC-143F-4442-AA1E-A6CE867FF1D3}" srcOrd="1" destOrd="0" presId="urn:microsoft.com/office/officeart/2005/8/layout/orgChart1"/>
    <dgm:cxn modelId="{14F0E6A2-A9C1-4E55-A7FE-A20EE6C74B15}" type="presParOf" srcId="{C35679B7-2229-4DAC-8911-323B02BF911E}" destId="{D6E1EB3F-9D41-4F12-A213-C69FB8564E46}" srcOrd="1" destOrd="0" presId="urn:microsoft.com/office/officeart/2005/8/layout/orgChart1"/>
    <dgm:cxn modelId="{3A3BBE0E-942A-4A0D-9104-AB032773D17F}" type="presParOf" srcId="{C35679B7-2229-4DAC-8911-323B02BF911E}" destId="{4E89A738-24FB-4B96-ACCF-184A26472623}" srcOrd="2" destOrd="0" presId="urn:microsoft.com/office/officeart/2005/8/layout/orgChart1"/>
    <dgm:cxn modelId="{7C3CF573-B433-4786-A10E-41F95E5B0C53}" type="presParOf" srcId="{185C1CB3-E5A5-41C6-A70D-593DAFD4F38E}" destId="{1DFD562D-A5A8-47E8-92CF-AC112D195B9E}" srcOrd="2" destOrd="0" presId="urn:microsoft.com/office/officeart/2005/8/layout/orgChart1"/>
    <dgm:cxn modelId="{FD2A4D64-37C3-4E20-8D8D-4D33F7BE221C}" type="presParOf" srcId="{1DFD562D-A5A8-47E8-92CF-AC112D195B9E}" destId="{80A0A848-04A3-4474-B626-C24178FE91BF}" srcOrd="0" destOrd="0" presId="urn:microsoft.com/office/officeart/2005/8/layout/orgChart1"/>
    <dgm:cxn modelId="{C82BB9E8-4597-4C41-8AE8-122DEE53B3C7}" type="presParOf" srcId="{1DFD562D-A5A8-47E8-92CF-AC112D195B9E}" destId="{C4289173-F41A-41E1-91B3-E3C24FDA8B9C}" srcOrd="1" destOrd="0" presId="urn:microsoft.com/office/officeart/2005/8/layout/orgChart1"/>
    <dgm:cxn modelId="{506F5AA8-9DA8-4FEE-934C-7D2580E7B64F}" type="presParOf" srcId="{C4289173-F41A-41E1-91B3-E3C24FDA8B9C}" destId="{162A0377-A981-45C6-94ED-AA65EB14DDD6}" srcOrd="0" destOrd="0" presId="urn:microsoft.com/office/officeart/2005/8/layout/orgChart1"/>
    <dgm:cxn modelId="{6958E713-48A1-4E4F-A072-AE8307D410CB}" type="presParOf" srcId="{162A0377-A981-45C6-94ED-AA65EB14DDD6}" destId="{39A8F67E-F92B-4E94-8988-E36122702CCF}" srcOrd="0" destOrd="0" presId="urn:microsoft.com/office/officeart/2005/8/layout/orgChart1"/>
    <dgm:cxn modelId="{EDFB8764-2F48-400A-BDC6-A5E27D7EF8EA}" type="presParOf" srcId="{162A0377-A981-45C6-94ED-AA65EB14DDD6}" destId="{4204C4F0-E0ED-4B38-B44E-C1E8DA20EE8E}" srcOrd="1" destOrd="0" presId="urn:microsoft.com/office/officeart/2005/8/layout/orgChart1"/>
    <dgm:cxn modelId="{6A63035B-AFE6-457F-9E3F-E0B337D802EB}" type="presParOf" srcId="{C4289173-F41A-41E1-91B3-E3C24FDA8B9C}" destId="{0BD88C71-2531-49A1-8F49-7EB8749C1DBB}" srcOrd="1" destOrd="0" presId="urn:microsoft.com/office/officeart/2005/8/layout/orgChart1"/>
    <dgm:cxn modelId="{680B1316-6343-4085-B9E9-924C2C1D5CA0}" type="presParOf" srcId="{C4289173-F41A-41E1-91B3-E3C24FDA8B9C}" destId="{D63AADB1-22B9-48CE-AD1D-0ADB7499A61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A0A848-04A3-4474-B626-C24178FE91BF}">
      <dsp:nvSpPr>
        <dsp:cNvPr id="0" name=""/>
        <dsp:cNvSpPr/>
      </dsp:nvSpPr>
      <dsp:spPr>
        <a:xfrm>
          <a:off x="2860867" y="1212180"/>
          <a:ext cx="187132" cy="819819"/>
        </a:xfrm>
        <a:custGeom>
          <a:avLst/>
          <a:gdLst/>
          <a:ahLst/>
          <a:cxnLst/>
          <a:rect l="0" t="0" r="0" b="0"/>
          <a:pathLst>
            <a:path>
              <a:moveTo>
                <a:pt x="187132" y="0"/>
              </a:moveTo>
              <a:lnTo>
                <a:pt x="187132" y="819819"/>
              </a:lnTo>
              <a:lnTo>
                <a:pt x="0" y="8198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0FA0AB-C3A7-4850-8CD8-3809CFEADA71}">
      <dsp:nvSpPr>
        <dsp:cNvPr id="0" name=""/>
        <dsp:cNvSpPr/>
      </dsp:nvSpPr>
      <dsp:spPr>
        <a:xfrm>
          <a:off x="3048000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52506"/>
              </a:lnTo>
              <a:lnTo>
                <a:pt x="2156482" y="1452506"/>
              </a:lnTo>
              <a:lnTo>
                <a:pt x="2156482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9C30E-7518-4911-A838-29BF7594BBF2}">
      <dsp:nvSpPr>
        <dsp:cNvPr id="0" name=""/>
        <dsp:cNvSpPr/>
      </dsp:nvSpPr>
      <dsp:spPr>
        <a:xfrm>
          <a:off x="3002280" y="1212180"/>
          <a:ext cx="91440" cy="163963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75E4B-0526-49B4-8502-C95CFA162894}">
      <dsp:nvSpPr>
        <dsp:cNvPr id="0" name=""/>
        <dsp:cNvSpPr/>
      </dsp:nvSpPr>
      <dsp:spPr>
        <a:xfrm>
          <a:off x="891517" y="1212180"/>
          <a:ext cx="2156482" cy="1639639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452506"/>
              </a:lnTo>
              <a:lnTo>
                <a:pt x="0" y="1452506"/>
              </a:lnTo>
              <a:lnTo>
                <a:pt x="0" y="16396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D41B9-803D-409A-945E-58F0DC77BD68}">
      <dsp:nvSpPr>
        <dsp:cNvPr id="0" name=""/>
        <dsp:cNvSpPr/>
      </dsp:nvSpPr>
      <dsp:spPr>
        <a:xfrm>
          <a:off x="2156891" y="321071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Tammy</a:t>
          </a:r>
        </a:p>
      </dsp:txBody>
      <dsp:txXfrm>
        <a:off x="2156891" y="321071"/>
        <a:ext cx="1782216" cy="891108"/>
      </dsp:txXfrm>
    </dsp:sp>
    <dsp:sp modelId="{2595AFBF-0A1D-4CE7-8BB5-F54853888CB5}">
      <dsp:nvSpPr>
        <dsp:cNvPr id="0" name=""/>
        <dsp:cNvSpPr/>
      </dsp:nvSpPr>
      <dsp:spPr>
        <a:xfrm>
          <a:off x="409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Peter</a:t>
          </a:r>
        </a:p>
      </dsp:txBody>
      <dsp:txXfrm>
        <a:off x="409" y="2851819"/>
        <a:ext cx="1782216" cy="891108"/>
      </dsp:txXfrm>
    </dsp:sp>
    <dsp:sp modelId="{57B6B3F1-5CAF-4250-B1A0-B8A29AB4C69C}">
      <dsp:nvSpPr>
        <dsp:cNvPr id="0" name=""/>
        <dsp:cNvSpPr/>
      </dsp:nvSpPr>
      <dsp:spPr>
        <a:xfrm>
          <a:off x="2156891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James</a:t>
          </a:r>
        </a:p>
      </dsp:txBody>
      <dsp:txXfrm>
        <a:off x="2156891" y="2851819"/>
        <a:ext cx="1782216" cy="891108"/>
      </dsp:txXfrm>
    </dsp:sp>
    <dsp:sp modelId="{C3C50959-A21C-42D0-AAD1-DFD3FF6B7440}">
      <dsp:nvSpPr>
        <dsp:cNvPr id="0" name=""/>
        <dsp:cNvSpPr/>
      </dsp:nvSpPr>
      <dsp:spPr>
        <a:xfrm>
          <a:off x="4313373" y="2851819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Anna</a:t>
          </a:r>
        </a:p>
      </dsp:txBody>
      <dsp:txXfrm>
        <a:off x="4313373" y="2851819"/>
        <a:ext cx="1782216" cy="891108"/>
      </dsp:txXfrm>
    </dsp:sp>
    <dsp:sp modelId="{39A8F67E-F92B-4E94-8988-E36122702CCF}">
      <dsp:nvSpPr>
        <dsp:cNvPr id="0" name=""/>
        <dsp:cNvSpPr/>
      </dsp:nvSpPr>
      <dsp:spPr>
        <a:xfrm>
          <a:off x="1078650" y="1586445"/>
          <a:ext cx="1782216" cy="8911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Henry</a:t>
          </a:r>
        </a:p>
      </dsp:txBody>
      <dsp:txXfrm>
        <a:off x="1078650" y="1586445"/>
        <a:ext cx="1782216" cy="891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>
            <a:extLst>
              <a:ext uri="{FF2B5EF4-FFF2-40B4-BE49-F238E27FC236}">
                <a16:creationId xmlns:a16="http://schemas.microsoft.com/office/drawing/2014/main" id="{30529FA6-2651-4CB5-81C8-285A1D9B5338}"/>
              </a:ext>
            </a:extLst>
          </p:cNvPr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4B5C07D-5F38-43EF-8535-7C9CC3834A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DECAA01-6AA5-4717-A851-E0286D3D42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452F99-60A3-4604-9ED2-7E413BB0D2B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22D5E9CA-6367-49D2-A000-4433FD638C73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0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E50EEB1-D1A8-4CB1-A61E-11792CE72B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7F6B779-DC18-4AC6-A031-C289C338E7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FDFCBD-831E-4E67-801E-7E7C64F4A9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D45BF-F618-4AD1-AB38-D7D1AC922D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6223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AC9CE0B-76B5-44BF-86C6-CF1855ADD3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0FB10EF-FD3E-4222-8AB8-95A11B6C4A4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96EE522-C4DC-4981-864E-77399629B0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B99BB-C87A-486A-BBC2-7A8F375195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605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B60873D-CD26-4FF5-AF57-A7451831092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E6454BD-8ABC-4F2D-AC6E-025825FBEE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69E377A-60E0-468A-96CE-3701E4A4A34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CD1733-81A8-4528-88C7-9547A626E2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1288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9D75113-D3F2-43E0-9E7A-476AFC792D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20D514B-B2CD-488C-A9D6-69637C6475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9B0BB6-BE6C-4FED-92A8-A934B60301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44B72-0B16-4E86-B705-1A8C8D0B05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1714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BFEC9BC-9E2C-479C-B457-AD4094436B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C5A99E0-8A10-468D-8B66-ABB744347B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E78A580-1A13-4D77-9B7F-81239074183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377F5-08FE-4B56-8B03-578C2A08B6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974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21B538-2F89-4A10-B386-33178416675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D83E7E-D246-450A-BCCF-12E4DA9C35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5C7242-4716-4495-A14B-05D1B99E65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46C23C-D8E0-4836-8AE0-5C4DB65A8F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75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178031B-4E9C-4C43-8150-79790CACD5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0C16042-D341-4D33-BB93-40320CD65A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445EEFE-9884-4031-BB12-B8013BD4A1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572CD-D70D-40D7-943C-1AE3F20F64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1861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C3A0EAB-C510-4644-A352-5CB72AC3640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6B57D7-6CF3-4E76-9B03-F83FA830FE7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5A529C-BF57-4724-A10F-0330163AC5C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A9EEF4-713C-4BE0-8706-AAB66EF3A0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432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23311C-C586-4DA3-888A-E503883E234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47B109-F698-4416-AFA7-8336261826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B35F34-0055-4808-93F2-F9EEB4FF03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B35AD4-9088-4832-B153-1C0113F445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291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2D1297-FA02-417E-999E-6B8F952F50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4042568-CA28-44CC-B089-17F31751A6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406ECCD-5FE5-432D-9059-1642645E1ED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A36BF-FDD4-407F-B214-AFAC017AA8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572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F7D72C3-871E-4497-8C72-01B174C464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5A01826-0734-417E-9697-C4B330887E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D2E2353-B58F-4B4D-AB09-1006013456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9B6435-2E85-4519-B47F-2755808DF6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79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78E3C4B-BEE0-4C0B-8189-5D6E2D3D75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7FA5DD9-2A8A-41CD-A909-EA6C662333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1C255E0-FA6D-411B-9152-39A6C384F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CCF7EB-4C66-4A49-9021-9FB264C661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93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8A063C7-9924-4767-A080-CC231E4BEE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3CE23F-679C-4665-9D54-DA1DAD2594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807B45-CBAB-4FE3-9F00-E2427876C9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CDBAA6-03EA-4DD2-9F09-767FE149E0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5098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AA854E-9ABA-4CE6-95BC-EDB4F0C1F6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019006-5621-4194-AF10-2D261793CF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49795F-B35A-40A3-A343-52705E0638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B9B075-001D-4ECE-A81C-F353990FCE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781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FB483C3-8828-4A01-8130-84843052AB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3B76F22-C98D-49D6-B8B1-58567F5389D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AF6614B8-1309-4187-8B63-C6E3415E93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8EFB174C-CF6C-4F4D-8CEF-E0C96A68E38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93BE2984-D650-4E1A-AFDE-4D080345852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3A43C03D-E0DA-43EC-B337-4CA622165C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7/06/relationships/model3d" Target="../media/model3d1.glb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6E51F95-73B4-47C7-ADF9-F9413FD2372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04800" y="2286000"/>
            <a:ext cx="8382000" cy="1143000"/>
          </a:xfrm>
        </p:spPr>
        <p:txBody>
          <a:bodyPr lIns="92075" tIns="46038" rIns="92075" bIns="46038" anchor="ctr" anchorCtr="0"/>
          <a:lstStyle/>
          <a:p>
            <a:pPr eaLnBrk="1" hangingPunct="1">
              <a:defRPr/>
            </a:pPr>
            <a:r>
              <a:rPr lang="en-US" b="1"/>
              <a:t>Citizens Building for the Future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91B231D-BBD3-43DB-9056-DEF7CE5A5CB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 lIns="92075" tIns="46038" rIns="92075" bIns="46038"/>
          <a:lstStyle/>
          <a:p>
            <a:pPr marL="342900" indent="-342900" eaLnBrk="1" hangingPunct="1">
              <a:defRPr/>
            </a:pPr>
            <a:r>
              <a:rPr lang="en-US"/>
              <a:t>A Park Board Reorganization Plan</a:t>
            </a:r>
          </a:p>
        </p:txBody>
      </p:sp>
      <p:sp>
        <p:nvSpPr>
          <p:cNvPr id="4100" name="Line 4">
            <a:extLst>
              <a:ext uri="{FF2B5EF4-FFF2-40B4-BE49-F238E27FC236}">
                <a16:creationId xmlns:a16="http://schemas.microsoft.com/office/drawing/2014/main" id="{EA5667C3-4A9E-40AE-BF30-7DECFBEDFD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81100" y="3429000"/>
            <a:ext cx="67437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9EB8-6CF9-4700-A852-EC11EAE1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Classes we teach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DF34D-0733-48D2-B091-970577A6659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MOS</a:t>
            </a:r>
          </a:p>
          <a:p>
            <a:r>
              <a:rPr lang="en-US" dirty="0"/>
              <a:t>CMP</a:t>
            </a:r>
          </a:p>
          <a:p>
            <a:r>
              <a:rPr lang="en-US" dirty="0" err="1"/>
              <a:t>CompTia</a:t>
            </a:r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71414A-BF50-4AD0-A19C-A7ED9655203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03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20C0E0A5-D16A-448E-B475-9679372A2C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End Of Slide Show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783F041-0374-46E9-BAE2-B5F42AA58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287588"/>
            <a:ext cx="65532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457200" indent="-4000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Current board is unresponsive to citizens’ needs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Citizen involvement creates a heightened sense of community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Citizen involvement creates pride of ownership in common public property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BD933E9-521F-406F-A3CA-3C1A1B02D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447800"/>
            <a:ext cx="7315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5143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971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1428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18859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2343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lvl="4" algn="ctr">
              <a:spcBef>
                <a:spcPct val="50000"/>
              </a:spcBef>
            </a:pPr>
            <a:r>
              <a:rPr lang="en-US" altLang="en-US" sz="4400" b="1">
                <a:latin typeface="Times New Roman" panose="02020603050405020304" pitchFamily="18" charset="0"/>
              </a:rPr>
              <a:t>Reasons for Reorganizing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3" name="3D Model 2">
                <a:extLst>
                  <a:ext uri="{FF2B5EF4-FFF2-40B4-BE49-F238E27FC236}">
                    <a16:creationId xmlns:a16="http://schemas.microsoft.com/office/drawing/2014/main" id="{10F661ED-784C-40A9-9110-A2F387B530E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525468101"/>
                  </p:ext>
                </p:extLst>
              </p:nvPr>
            </p:nvGraphicFramePr>
            <p:xfrm>
              <a:off x="5867400" y="4800600"/>
              <a:ext cx="2541019" cy="1661681"/>
            </p:xfrm>
            <a:graphic>
              <a:graphicData uri="http://schemas.microsoft.com/office/drawing/2017/model3d">
                <am3d:model3d r:embed="rId2">
                  <am3d:spPr>
                    <a:xfrm>
                      <a:off x="0" y="0"/>
                      <a:ext cx="2541019" cy="1661681"/>
                    </a:xfrm>
                    <a:prstGeom prst="rect">
                      <a:avLst/>
                    </a:prstGeom>
                  </am3d:spPr>
                  <am3d:camera>
                    <am3d:pos x="0" y="0" z="6736149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0256830" d="1000000"/>
                    <am3d:preTrans dx="2" dy="-8647724" dz="-6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3"/>
                  </am3d:raster>
                  <am3d:objViewport viewportSz="398190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3" name="3D Model 2">
                <a:extLst>
                  <a:ext uri="{FF2B5EF4-FFF2-40B4-BE49-F238E27FC236}">
                    <a16:creationId xmlns:a16="http://schemas.microsoft.com/office/drawing/2014/main" id="{10F661ED-784C-40A9-9110-A2F387B530E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67400" y="4800600"/>
                <a:ext cx="2541019" cy="1661681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8FFCC-CDCF-41E1-9234-584569E0F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Board’s Current Agenda</a:t>
            </a:r>
          </a:p>
        </p:txBody>
      </p:sp>
      <p:pic>
        <p:nvPicPr>
          <p:cNvPr id="6148" name="Picture 3">
            <a:extLst>
              <a:ext uri="{FF2B5EF4-FFF2-40B4-BE49-F238E27FC236}">
                <a16:creationId xmlns:a16="http://schemas.microsoft.com/office/drawing/2014/main" id="{8DB1FA12-314D-4257-AC74-E62F6E3B2FF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133600"/>
            <a:ext cx="4038600" cy="4184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3AA73F-BBB8-4ED8-AD4B-99007E2DB0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146FEBA-C907-412C-A632-8978B32A7B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Comparison Chart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B840A80A-A70B-4C3C-A302-394946CF4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86311"/>
              </p:ext>
            </p:extLst>
          </p:nvPr>
        </p:nvGraphicFramePr>
        <p:xfrm>
          <a:off x="1447800" y="2438400"/>
          <a:ext cx="6096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77996568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16336356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534403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Current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 Created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Proposed Changes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7565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 Members serve unlimited terms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1,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year term limits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163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 members are not always city residents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1, 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City residency requirement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684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Board members paid full time – work parttime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Jan 1, 1990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Board members paid for time worked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8009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8CE3CAB-75DF-49AC-868A-5DB73ED42D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Proposed Organization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8F1CD0D-01E3-496D-B421-E625D33424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970590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>
            <a:extLst>
              <a:ext uri="{FF2B5EF4-FFF2-40B4-BE49-F238E27FC236}">
                <a16:creationId xmlns:a16="http://schemas.microsoft.com/office/drawing/2014/main" id="{13414A60-D910-484F-903E-F6B442A38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838200"/>
            <a:ext cx="73152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4400">
                <a:latin typeface="Times New Roman" panose="02020603050405020304" pitchFamily="18" charset="0"/>
              </a:rPr>
              <a:t>Current Versus Projected Park Usage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D64BD48-3525-4E82-BA10-7D210CAB87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306199"/>
              </p:ext>
            </p:extLst>
          </p:nvPr>
        </p:nvGraphicFramePr>
        <p:xfrm>
          <a:off x="1040219" y="2438400"/>
          <a:ext cx="71628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Left 3">
            <a:extLst>
              <a:ext uri="{FF2B5EF4-FFF2-40B4-BE49-F238E27FC236}">
                <a16:creationId xmlns:a16="http://schemas.microsoft.com/office/drawing/2014/main" id="{9A9AA481-CDE1-4A37-B28C-B2ED6F6C28B1}"/>
              </a:ext>
            </a:extLst>
          </p:cNvPr>
          <p:cNvSpPr/>
          <p:nvPr/>
        </p:nvSpPr>
        <p:spPr bwMode="auto">
          <a:xfrm>
            <a:off x="838200" y="1371600"/>
            <a:ext cx="3352800" cy="762000"/>
          </a:xfrm>
          <a:prstGeom prst="leftArrow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35" name="AutoShape 17">
            <a:extLst>
              <a:ext uri="{FF2B5EF4-FFF2-40B4-BE49-F238E27FC236}">
                <a16:creationId xmlns:a16="http://schemas.microsoft.com/office/drawing/2014/main" id="{58B907AA-6A38-48D0-BA86-8AAF48CA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657600"/>
            <a:ext cx="3505200" cy="1905000"/>
          </a:xfrm>
          <a:prstGeom prst="doubleWave">
            <a:avLst>
              <a:gd name="adj1" fmla="val 6500"/>
              <a:gd name="adj2" fmla="val 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50BE42C3-66E7-4C46-8AEA-EE9F5F2BA87E}"/>
              </a:ext>
            </a:extLst>
          </p:cNvPr>
          <p:cNvSpPr/>
          <p:nvPr/>
        </p:nvSpPr>
        <p:spPr bwMode="auto">
          <a:xfrm>
            <a:off x="1143000" y="457200"/>
            <a:ext cx="2667000" cy="2057400"/>
          </a:xfrm>
          <a:prstGeom prst="triangl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" name="Flowchart: Punched Tape 1">
            <a:extLst>
              <a:ext uri="{FF2B5EF4-FFF2-40B4-BE49-F238E27FC236}">
                <a16:creationId xmlns:a16="http://schemas.microsoft.com/office/drawing/2014/main" id="{F0A9733E-2A62-46E9-9948-5439B8C7300D}"/>
              </a:ext>
            </a:extLst>
          </p:cNvPr>
          <p:cNvSpPr/>
          <p:nvPr/>
        </p:nvSpPr>
        <p:spPr bwMode="auto">
          <a:xfrm>
            <a:off x="4876800" y="3810000"/>
            <a:ext cx="3581400" cy="2057400"/>
          </a:xfrm>
          <a:prstGeom prst="flowChartPunchedTape">
            <a:avLst/>
          </a:prstGeom>
          <a:solidFill>
            <a:srgbClr val="92D05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4E641F47-1D45-4794-9E5C-B03705D2DC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/>
              <a:t>Park Reorganization: </a:t>
            </a:r>
            <a:br>
              <a:rPr lang="en-US"/>
            </a:br>
            <a:r>
              <a:rPr lang="en-US"/>
              <a:t>The Key to a Better City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7B1F4AC-6AC3-41ED-A5B3-C2C42D5A298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33838" cy="4114800"/>
          </a:xfrm>
        </p:spPr>
        <p:txBody>
          <a:bodyPr lIns="92075" tIns="46038" rIns="92075" bIns="46038"/>
          <a:lstStyle/>
          <a:p>
            <a:pPr eaLnBrk="1" hangingPunct="1">
              <a:defRPr/>
            </a:pPr>
            <a:r>
              <a:rPr lang="en-US" sz="2800"/>
              <a:t>Dynamic Parks</a:t>
            </a:r>
          </a:p>
          <a:p>
            <a:pPr eaLnBrk="1" hangingPunct="1">
              <a:defRPr/>
            </a:pPr>
            <a:r>
              <a:rPr lang="en-US" sz="2800"/>
              <a:t>Improved Quality of Life</a:t>
            </a:r>
          </a:p>
          <a:p>
            <a:pPr eaLnBrk="1" hangingPunct="1">
              <a:defRPr/>
            </a:pPr>
            <a:r>
              <a:rPr lang="en-US" sz="2800"/>
              <a:t>Increased Property Values</a:t>
            </a:r>
          </a:p>
          <a:p>
            <a:pPr eaLnBrk="1" hangingPunct="1">
              <a:defRPr/>
            </a:pPr>
            <a:r>
              <a:rPr lang="en-US" sz="2800"/>
              <a:t>Increased Fun and Enjoyment</a:t>
            </a:r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FCB3F997-7982-4C74-B3EB-B1FED0621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514600"/>
            <a:ext cx="3493958" cy="22226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69720-F880-4A10-A82C-A054E7615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 go to our website www.cei-edu.com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2E8FD-4B07-4A7F-BD32-67EBD4A86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Call us and (219) 926-5740 if you have any questions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7E8F75-0632-4478-B615-857DC7140286}"/>
              </a:ext>
            </a:extLst>
          </p:cNvPr>
          <p:cNvSpPr txBox="1"/>
          <p:nvPr/>
        </p:nvSpPr>
        <p:spPr>
          <a:xfrm>
            <a:off x="609600" y="533400"/>
            <a:ext cx="746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HOW TO CONTACT US</a:t>
            </a:r>
          </a:p>
        </p:txBody>
      </p:sp>
      <p:pic>
        <p:nvPicPr>
          <p:cNvPr id="6" name="Graphic 5" descr="Speaker phone with solid fill">
            <a:extLst>
              <a:ext uri="{FF2B5EF4-FFF2-40B4-BE49-F238E27FC236}">
                <a16:creationId xmlns:a16="http://schemas.microsoft.com/office/drawing/2014/main" id="{2A60FDB5-D36F-4559-AE0E-C84E74CFF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4200" y="1371600"/>
            <a:ext cx="1905000" cy="1905000"/>
          </a:xfrm>
          <a:prstGeom prst="rect">
            <a:avLst/>
          </a:prstGeom>
        </p:spPr>
      </p:pic>
      <p:pic>
        <p:nvPicPr>
          <p:cNvPr id="7" name="Picture 6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CBB83903-AE36-4E77-8D4B-51DBF57B2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431" y="1542866"/>
            <a:ext cx="1825256" cy="223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43886"/>
      </p:ext>
    </p:extLst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837</TotalTime>
  <Words>166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Tahoma</vt:lpstr>
      <vt:lpstr>Times New Roman</vt:lpstr>
      <vt:lpstr>Wingdings</vt:lpstr>
      <vt:lpstr>Ocean</vt:lpstr>
      <vt:lpstr>Citizens Building for the Future</vt:lpstr>
      <vt:lpstr>PowerPoint Presentation</vt:lpstr>
      <vt:lpstr>Board’s Current Agenda</vt:lpstr>
      <vt:lpstr>Comparison Chart</vt:lpstr>
      <vt:lpstr>Proposed Organization</vt:lpstr>
      <vt:lpstr>PowerPoint Presentation</vt:lpstr>
      <vt:lpstr>PowerPoint Presentation</vt:lpstr>
      <vt:lpstr>Park Reorganization:  The Key to a Better City</vt:lpstr>
      <vt:lpstr>Or go to our website www.cei-edu.com</vt:lpstr>
      <vt:lpstr>Classes we teach</vt:lpstr>
      <vt:lpstr>End Of Slide Show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Citizens Building for the Future</dc:title>
  <dc:creator>The McGowans</dc:creator>
  <cp:lastModifiedBy>Chris Turner</cp:lastModifiedBy>
  <cp:revision>33</cp:revision>
  <dcterms:created xsi:type="dcterms:W3CDTF">1996-08-23T18:39:36Z</dcterms:created>
  <dcterms:modified xsi:type="dcterms:W3CDTF">2021-10-05T22:17:27Z</dcterms:modified>
</cp:coreProperties>
</file>