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6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380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#2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467BB5C-D4E4-4AE7-87C2-541D711211A3}" type="doc">
      <dgm:prSet loTypeId="urn:microsoft.com/office/officeart/2005/8/layout/bProcess3" loCatId="process" qsTypeId="urn:microsoft.com/office/officeart/2005/8/quickstyle/simple1" qsCatId="simple" csTypeId="urn:microsoft.com/office/officeart/2005/8/colors/colorful1#2" csCatId="colorful" phldr="1"/>
      <dgm:spPr/>
    </dgm:pt>
    <dgm:pt modelId="{A288B72D-D0B0-4EB9-9B5A-2C47A39DA429}">
      <dgm:prSet phldrT="[Text]"/>
      <dgm:spPr/>
      <dgm:t>
        <a:bodyPr/>
        <a:lstStyle/>
        <a:p>
          <a:r>
            <a:rPr lang="en-US" dirty="0"/>
            <a:t>TRAINING</a:t>
          </a:r>
        </a:p>
      </dgm:t>
    </dgm:pt>
    <dgm:pt modelId="{18C25A82-303A-465E-BDB9-9676E4F8BC79}" type="parTrans" cxnId="{BC84D892-8ED8-44DA-9D37-55F1A78039BD}">
      <dgm:prSet/>
      <dgm:spPr/>
      <dgm:t>
        <a:bodyPr/>
        <a:lstStyle/>
        <a:p>
          <a:endParaRPr lang="en-US"/>
        </a:p>
      </dgm:t>
    </dgm:pt>
    <dgm:pt modelId="{99D1FC28-4ECA-4395-9E47-A84FA2E80EF3}" type="sibTrans" cxnId="{BC84D892-8ED8-44DA-9D37-55F1A78039BD}">
      <dgm:prSet/>
      <dgm:spPr/>
      <dgm:t>
        <a:bodyPr/>
        <a:lstStyle/>
        <a:p>
          <a:endParaRPr lang="en-US"/>
        </a:p>
      </dgm:t>
    </dgm:pt>
    <dgm:pt modelId="{CD1E5DA9-054F-4834-804E-AB30785A75E1}">
      <dgm:prSet phldrT="[Text]"/>
      <dgm:spPr/>
      <dgm:t>
        <a:bodyPr/>
        <a:lstStyle/>
        <a:p>
          <a:r>
            <a:rPr lang="en-US" dirty="0"/>
            <a:t>OFFICE AUTOMATION</a:t>
          </a:r>
        </a:p>
      </dgm:t>
    </dgm:pt>
    <dgm:pt modelId="{748FD491-4BA6-475F-B16B-AA6AED1BAD13}" type="parTrans" cxnId="{9B090FDA-0174-4505-B4C5-6DE0B44BC152}">
      <dgm:prSet/>
      <dgm:spPr/>
      <dgm:t>
        <a:bodyPr/>
        <a:lstStyle/>
        <a:p>
          <a:endParaRPr lang="en-US"/>
        </a:p>
      </dgm:t>
    </dgm:pt>
    <dgm:pt modelId="{47C14FE8-62FF-492C-973A-15D8E6761D98}" type="sibTrans" cxnId="{9B090FDA-0174-4505-B4C5-6DE0B44BC152}">
      <dgm:prSet/>
      <dgm:spPr/>
      <dgm:t>
        <a:bodyPr/>
        <a:lstStyle/>
        <a:p>
          <a:endParaRPr lang="en-US"/>
        </a:p>
      </dgm:t>
    </dgm:pt>
    <dgm:pt modelId="{FF97860D-3FF9-4B39-93DB-2E1D6923BD03}">
      <dgm:prSet phldrT="[Text]"/>
      <dgm:spPr/>
      <dgm:t>
        <a:bodyPr/>
        <a:lstStyle/>
        <a:p>
          <a:r>
            <a:rPr lang="en-US" dirty="0"/>
            <a:t>WEB DESIGN</a:t>
          </a:r>
        </a:p>
      </dgm:t>
    </dgm:pt>
    <dgm:pt modelId="{EBE7E52F-325D-4CDB-BD66-2026950215F0}" type="parTrans" cxnId="{9B230F5B-84A9-4FB0-8111-DA43BD5B9FBD}">
      <dgm:prSet/>
      <dgm:spPr/>
      <dgm:t>
        <a:bodyPr/>
        <a:lstStyle/>
        <a:p>
          <a:endParaRPr lang="en-US"/>
        </a:p>
      </dgm:t>
    </dgm:pt>
    <dgm:pt modelId="{FC2BF90B-C63C-4112-9D9C-D94305648847}" type="sibTrans" cxnId="{9B230F5B-84A9-4FB0-8111-DA43BD5B9FBD}">
      <dgm:prSet/>
      <dgm:spPr/>
      <dgm:t>
        <a:bodyPr/>
        <a:lstStyle/>
        <a:p>
          <a:endParaRPr lang="en-US"/>
        </a:p>
      </dgm:t>
    </dgm:pt>
    <dgm:pt modelId="{1C0D683F-6B69-4CE4-B06D-CB4991AE4792}">
      <dgm:prSet phldrT="[Text]"/>
      <dgm:spPr/>
      <dgm:t>
        <a:bodyPr/>
        <a:lstStyle/>
        <a:p>
          <a:r>
            <a:rPr lang="en-US" dirty="0" err="1"/>
            <a:t>Exccel</a:t>
          </a:r>
          <a:endParaRPr lang="en-US" dirty="0"/>
        </a:p>
      </dgm:t>
    </dgm:pt>
    <dgm:pt modelId="{16B91A61-7C3C-4712-A653-F027E0FBEFDD}" type="parTrans" cxnId="{55CBD193-647C-4B8C-B25B-DA272028CA9A}">
      <dgm:prSet/>
      <dgm:spPr/>
      <dgm:t>
        <a:bodyPr/>
        <a:lstStyle/>
        <a:p>
          <a:endParaRPr lang="en-US"/>
        </a:p>
      </dgm:t>
    </dgm:pt>
    <dgm:pt modelId="{FF8095A6-CCC3-497D-9932-2B93D78D5D28}" type="sibTrans" cxnId="{55CBD193-647C-4B8C-B25B-DA272028CA9A}">
      <dgm:prSet/>
      <dgm:spPr/>
      <dgm:t>
        <a:bodyPr/>
        <a:lstStyle/>
        <a:p>
          <a:endParaRPr lang="en-US"/>
        </a:p>
      </dgm:t>
    </dgm:pt>
    <dgm:pt modelId="{C8A0A785-B0F6-4995-A88B-1E1F685D45CA}">
      <dgm:prSet phldrT="[Text]"/>
      <dgm:spPr/>
      <dgm:t>
        <a:bodyPr/>
        <a:lstStyle/>
        <a:p>
          <a:r>
            <a:rPr lang="en-US" dirty="0"/>
            <a:t>Word</a:t>
          </a:r>
        </a:p>
      </dgm:t>
    </dgm:pt>
    <dgm:pt modelId="{D234F32B-92F2-47B8-8FA0-2B028D1E8286}" type="parTrans" cxnId="{0588796F-858D-427C-B487-8E3F947D3B37}">
      <dgm:prSet/>
      <dgm:spPr/>
      <dgm:t>
        <a:bodyPr/>
        <a:lstStyle/>
        <a:p>
          <a:endParaRPr lang="en-US"/>
        </a:p>
      </dgm:t>
    </dgm:pt>
    <dgm:pt modelId="{76FA4349-4AAB-4850-9DA5-FF8F436EB2A0}" type="sibTrans" cxnId="{0588796F-858D-427C-B487-8E3F947D3B37}">
      <dgm:prSet/>
      <dgm:spPr/>
      <dgm:t>
        <a:bodyPr/>
        <a:lstStyle/>
        <a:p>
          <a:endParaRPr lang="en-US"/>
        </a:p>
      </dgm:t>
    </dgm:pt>
    <dgm:pt modelId="{86ADC172-62CD-44ED-955D-A9218A57EA58}">
      <dgm:prSet phldrT="[Text]"/>
      <dgm:spPr/>
      <dgm:t>
        <a:bodyPr/>
        <a:lstStyle/>
        <a:p>
          <a:r>
            <a:rPr lang="en-US" dirty="0"/>
            <a:t>Program </a:t>
          </a:r>
          <a:r>
            <a:rPr lang="en-US" dirty="0" err="1"/>
            <a:t>Dasign</a:t>
          </a:r>
          <a:endParaRPr lang="en-US" dirty="0"/>
        </a:p>
      </dgm:t>
    </dgm:pt>
    <dgm:pt modelId="{3E0A12E4-3BE3-4EB9-A1D5-F8752DE45992}" type="parTrans" cxnId="{23B6EFC5-5A1C-4251-8D0F-4410BBEC58B1}">
      <dgm:prSet/>
      <dgm:spPr/>
      <dgm:t>
        <a:bodyPr/>
        <a:lstStyle/>
        <a:p>
          <a:endParaRPr lang="en-US"/>
        </a:p>
      </dgm:t>
    </dgm:pt>
    <dgm:pt modelId="{F797E689-8278-4636-991E-C167CDA4998D}" type="sibTrans" cxnId="{23B6EFC5-5A1C-4251-8D0F-4410BBEC58B1}">
      <dgm:prSet/>
      <dgm:spPr/>
      <dgm:t>
        <a:bodyPr/>
        <a:lstStyle/>
        <a:p>
          <a:endParaRPr lang="en-US"/>
        </a:p>
      </dgm:t>
    </dgm:pt>
    <dgm:pt modelId="{2179B49B-0735-4A94-BCE2-68676858F716}">
      <dgm:prSet phldrT="[Text]"/>
      <dgm:spPr/>
      <dgm:t>
        <a:bodyPr/>
        <a:lstStyle/>
        <a:p>
          <a:r>
            <a:rPr lang="en-US" dirty="0" err="1"/>
            <a:t>Formm</a:t>
          </a:r>
          <a:r>
            <a:rPr lang="en-US" dirty="0"/>
            <a:t> Design</a:t>
          </a:r>
        </a:p>
      </dgm:t>
    </dgm:pt>
    <dgm:pt modelId="{BF6280EC-9EF8-44EF-A882-233E73FAE171}" type="parTrans" cxnId="{9027F877-95E5-4171-B1C0-35CC06781ED0}">
      <dgm:prSet/>
      <dgm:spPr/>
      <dgm:t>
        <a:bodyPr/>
        <a:lstStyle/>
        <a:p>
          <a:endParaRPr lang="en-US"/>
        </a:p>
      </dgm:t>
    </dgm:pt>
    <dgm:pt modelId="{AC5363D7-8C70-4C64-B8A0-A0981B1B46D9}" type="sibTrans" cxnId="{9027F877-95E5-4171-B1C0-35CC06781ED0}">
      <dgm:prSet/>
      <dgm:spPr/>
      <dgm:t>
        <a:bodyPr/>
        <a:lstStyle/>
        <a:p>
          <a:endParaRPr lang="en-US"/>
        </a:p>
      </dgm:t>
    </dgm:pt>
    <dgm:pt modelId="{585207A4-3735-4191-91C5-9ACBFB0568A0}">
      <dgm:prSet phldrT="[Text]"/>
      <dgm:spPr/>
      <dgm:t>
        <a:bodyPr/>
        <a:lstStyle/>
        <a:p>
          <a:r>
            <a:rPr lang="en-US" dirty="0"/>
            <a:t>FrontPage</a:t>
          </a:r>
        </a:p>
      </dgm:t>
    </dgm:pt>
    <dgm:pt modelId="{BEB7B699-F870-44BF-8AE5-6D00F1CABB88}" type="parTrans" cxnId="{80B8F964-BD48-44D9-982E-A41A26E2D99F}">
      <dgm:prSet/>
      <dgm:spPr/>
      <dgm:t>
        <a:bodyPr/>
        <a:lstStyle/>
        <a:p>
          <a:endParaRPr lang="en-US"/>
        </a:p>
      </dgm:t>
    </dgm:pt>
    <dgm:pt modelId="{CA3788D5-8FFB-48BE-935C-BB406656EDA1}" type="sibTrans" cxnId="{80B8F964-BD48-44D9-982E-A41A26E2D99F}">
      <dgm:prSet/>
      <dgm:spPr/>
      <dgm:t>
        <a:bodyPr/>
        <a:lstStyle/>
        <a:p>
          <a:endParaRPr lang="en-US"/>
        </a:p>
      </dgm:t>
    </dgm:pt>
    <dgm:pt modelId="{0F522B1E-0061-4BF8-AE66-608650DD4AD5}">
      <dgm:prSet phldrT="[Text]"/>
      <dgm:spPr/>
      <dgm:t>
        <a:bodyPr/>
        <a:lstStyle/>
        <a:p>
          <a:r>
            <a:rPr lang="en-US" dirty="0"/>
            <a:t>HTML</a:t>
          </a:r>
        </a:p>
      </dgm:t>
    </dgm:pt>
    <dgm:pt modelId="{AB7BF16A-C835-4A01-9EF5-4676B6FBD0E9}" type="parTrans" cxnId="{145BED3F-C731-4498-A112-E6A4054D345A}">
      <dgm:prSet/>
      <dgm:spPr/>
      <dgm:t>
        <a:bodyPr/>
        <a:lstStyle/>
        <a:p>
          <a:endParaRPr lang="en-US"/>
        </a:p>
      </dgm:t>
    </dgm:pt>
    <dgm:pt modelId="{4D17F95A-B89F-4025-AA32-7CE989781B64}" type="sibTrans" cxnId="{145BED3F-C731-4498-A112-E6A4054D345A}">
      <dgm:prSet/>
      <dgm:spPr/>
      <dgm:t>
        <a:bodyPr/>
        <a:lstStyle/>
        <a:p>
          <a:endParaRPr lang="en-US"/>
        </a:p>
      </dgm:t>
    </dgm:pt>
    <dgm:pt modelId="{0F7998D4-1DC6-45A7-BAB9-68A7277B50C2}">
      <dgm:prSet/>
      <dgm:spPr/>
      <dgm:t>
        <a:bodyPr/>
        <a:lstStyle/>
        <a:p>
          <a:r>
            <a:rPr lang="en-US" dirty="0"/>
            <a:t>HARDWARE</a:t>
          </a:r>
        </a:p>
      </dgm:t>
    </dgm:pt>
    <dgm:pt modelId="{0AA785CE-CDF0-4E6F-A7F1-FD5847D6D129}" type="parTrans" cxnId="{5FFAA3A1-58FE-4F09-BD47-D00912DE9918}">
      <dgm:prSet/>
      <dgm:spPr/>
      <dgm:t>
        <a:bodyPr/>
        <a:lstStyle/>
        <a:p>
          <a:endParaRPr lang="en-US"/>
        </a:p>
      </dgm:t>
    </dgm:pt>
    <dgm:pt modelId="{92F4056E-EAAE-4956-90BF-E90F9BCFBE71}" type="sibTrans" cxnId="{5FFAA3A1-58FE-4F09-BD47-D00912DE9918}">
      <dgm:prSet/>
      <dgm:spPr/>
      <dgm:t>
        <a:bodyPr/>
        <a:lstStyle/>
        <a:p>
          <a:endParaRPr lang="en-US"/>
        </a:p>
      </dgm:t>
    </dgm:pt>
    <dgm:pt modelId="{1225A5DE-71E8-4472-B3FB-033B71483AE7}">
      <dgm:prSet/>
      <dgm:spPr/>
      <dgm:t>
        <a:bodyPr/>
        <a:lstStyle/>
        <a:p>
          <a:r>
            <a:rPr lang="en-US" dirty="0" err="1"/>
            <a:t>Buildcomputers</a:t>
          </a:r>
          <a:endParaRPr lang="en-US" dirty="0"/>
        </a:p>
      </dgm:t>
    </dgm:pt>
    <dgm:pt modelId="{EBD9A7C0-C90F-4F3C-94DE-EF76674C3A1D}" type="parTrans" cxnId="{37829597-BFBA-4578-92A9-BB26A4902E70}">
      <dgm:prSet/>
      <dgm:spPr/>
      <dgm:t>
        <a:bodyPr/>
        <a:lstStyle/>
        <a:p>
          <a:endParaRPr lang="en-US"/>
        </a:p>
      </dgm:t>
    </dgm:pt>
    <dgm:pt modelId="{8B2FBA05-205F-4F65-98FA-BDDAE0D427FB}" type="sibTrans" cxnId="{37829597-BFBA-4578-92A9-BB26A4902E70}">
      <dgm:prSet/>
      <dgm:spPr/>
      <dgm:t>
        <a:bodyPr/>
        <a:lstStyle/>
        <a:p>
          <a:endParaRPr lang="en-US"/>
        </a:p>
      </dgm:t>
    </dgm:pt>
    <dgm:pt modelId="{8B5F3A5F-2079-4D27-8B37-4D25C9370DE9}">
      <dgm:prSet/>
      <dgm:spPr/>
      <dgm:t>
        <a:bodyPr/>
        <a:lstStyle/>
        <a:p>
          <a:r>
            <a:rPr lang="en-US" dirty="0"/>
            <a:t>Troubleshoot</a:t>
          </a:r>
        </a:p>
      </dgm:t>
    </dgm:pt>
    <dgm:pt modelId="{E036869E-053D-44F8-8E24-DD2ED8C1F669}" type="parTrans" cxnId="{73165DBF-1631-4CED-84B1-09E29651969D}">
      <dgm:prSet/>
      <dgm:spPr/>
      <dgm:t>
        <a:bodyPr/>
        <a:lstStyle/>
        <a:p>
          <a:endParaRPr lang="en-US"/>
        </a:p>
      </dgm:t>
    </dgm:pt>
    <dgm:pt modelId="{9B86A8C7-B542-46B3-A638-998E6598B22D}" type="sibTrans" cxnId="{73165DBF-1631-4CED-84B1-09E29651969D}">
      <dgm:prSet/>
      <dgm:spPr/>
      <dgm:t>
        <a:bodyPr/>
        <a:lstStyle/>
        <a:p>
          <a:endParaRPr lang="en-US"/>
        </a:p>
      </dgm:t>
    </dgm:pt>
    <dgm:pt modelId="{73A22E15-6027-4C13-9515-0113112C02F2}">
      <dgm:prSet phldrT="[Text]"/>
      <dgm:spPr/>
      <dgm:t>
        <a:bodyPr/>
        <a:lstStyle/>
        <a:p>
          <a:r>
            <a:rPr lang="en-US" dirty="0"/>
            <a:t>Access</a:t>
          </a:r>
        </a:p>
      </dgm:t>
    </dgm:pt>
    <dgm:pt modelId="{6A9AF774-52C0-4BDB-948D-99A2F7E51E13}" type="parTrans" cxnId="{76DC9983-BA16-4A4C-8DFB-81A8C67C2372}">
      <dgm:prSet/>
      <dgm:spPr/>
      <dgm:t>
        <a:bodyPr/>
        <a:lstStyle/>
        <a:p>
          <a:endParaRPr lang="en-US"/>
        </a:p>
      </dgm:t>
    </dgm:pt>
    <dgm:pt modelId="{21C93CF6-3BE3-4331-B47F-E7206E949D51}" type="sibTrans" cxnId="{76DC9983-BA16-4A4C-8DFB-81A8C67C2372}">
      <dgm:prSet/>
      <dgm:spPr/>
      <dgm:t>
        <a:bodyPr/>
        <a:lstStyle/>
        <a:p>
          <a:endParaRPr lang="en-US"/>
        </a:p>
      </dgm:t>
    </dgm:pt>
    <dgm:pt modelId="{7E5C88DA-9AE4-41F8-8860-72880E3340F4}">
      <dgm:prSet phldrT="[Text]"/>
      <dgm:spPr/>
      <dgm:t>
        <a:bodyPr/>
        <a:lstStyle/>
        <a:p>
          <a:r>
            <a:rPr lang="en-US" dirty="0"/>
            <a:t>PowerPoint</a:t>
          </a:r>
        </a:p>
      </dgm:t>
    </dgm:pt>
    <dgm:pt modelId="{53B79CF1-F82A-4F82-A3E6-A9FC1B27C9FF}" type="parTrans" cxnId="{D05A0EA6-A8EE-458F-A13B-5EC048DB65DA}">
      <dgm:prSet/>
      <dgm:spPr/>
      <dgm:t>
        <a:bodyPr/>
        <a:lstStyle/>
        <a:p>
          <a:endParaRPr lang="en-US"/>
        </a:p>
      </dgm:t>
    </dgm:pt>
    <dgm:pt modelId="{150429E2-F980-4F21-B701-412A3C4C79B5}" type="sibTrans" cxnId="{D05A0EA6-A8EE-458F-A13B-5EC048DB65DA}">
      <dgm:prSet/>
      <dgm:spPr/>
      <dgm:t>
        <a:bodyPr/>
        <a:lstStyle/>
        <a:p>
          <a:endParaRPr lang="en-US"/>
        </a:p>
      </dgm:t>
    </dgm:pt>
    <dgm:pt modelId="{0129C229-AC9F-402C-8719-FE79EE0771D8}" type="pres">
      <dgm:prSet presAssocID="{1467BB5C-D4E4-4AE7-87C2-541D711211A3}" presName="Name0" presStyleCnt="0">
        <dgm:presLayoutVars>
          <dgm:dir/>
          <dgm:resizeHandles val="exact"/>
        </dgm:presLayoutVars>
      </dgm:prSet>
      <dgm:spPr/>
    </dgm:pt>
    <dgm:pt modelId="{92B88C50-99EA-461D-B97D-2C8FD800D63C}" type="pres">
      <dgm:prSet presAssocID="{A288B72D-D0B0-4EB9-9B5A-2C47A39DA429}" presName="node" presStyleLbl="node1" presStyleIdx="0" presStyleCnt="4" custScaleX="90910" custScaleY="90910">
        <dgm:presLayoutVars>
          <dgm:bulletEnabled val="1"/>
        </dgm:presLayoutVars>
      </dgm:prSet>
      <dgm:spPr/>
    </dgm:pt>
    <dgm:pt modelId="{4409FFBB-550C-463B-AC64-736FBFBC8848}" type="pres">
      <dgm:prSet presAssocID="{99D1FC28-4ECA-4395-9E47-A84FA2E80EF3}" presName="sibTrans" presStyleLbl="sibTrans1D1" presStyleIdx="0" presStyleCnt="3"/>
      <dgm:spPr/>
    </dgm:pt>
    <dgm:pt modelId="{D6324499-03D0-4269-851E-A68C4F957F7E}" type="pres">
      <dgm:prSet presAssocID="{99D1FC28-4ECA-4395-9E47-A84FA2E80EF3}" presName="connectorText" presStyleLbl="sibTrans1D1" presStyleIdx="0" presStyleCnt="3"/>
      <dgm:spPr/>
    </dgm:pt>
    <dgm:pt modelId="{48E6DDAC-FBB9-4620-9A4D-507E41CCC8E3}" type="pres">
      <dgm:prSet presAssocID="{CD1E5DA9-054F-4834-804E-AB30785A75E1}" presName="node" presStyleLbl="node1" presStyleIdx="1" presStyleCnt="4">
        <dgm:presLayoutVars>
          <dgm:bulletEnabled val="1"/>
        </dgm:presLayoutVars>
      </dgm:prSet>
      <dgm:spPr/>
    </dgm:pt>
    <dgm:pt modelId="{B605E8EF-DE70-42B8-9532-3819C1C726B7}" type="pres">
      <dgm:prSet presAssocID="{47C14FE8-62FF-492C-973A-15D8E6761D98}" presName="sibTrans" presStyleLbl="sibTrans1D1" presStyleIdx="1" presStyleCnt="3"/>
      <dgm:spPr/>
    </dgm:pt>
    <dgm:pt modelId="{3AD10789-0A45-450D-AF25-B347683B1D51}" type="pres">
      <dgm:prSet presAssocID="{47C14FE8-62FF-492C-973A-15D8E6761D98}" presName="connectorText" presStyleLbl="sibTrans1D1" presStyleIdx="1" presStyleCnt="3"/>
      <dgm:spPr/>
    </dgm:pt>
    <dgm:pt modelId="{FA5CC79B-8036-4422-A78C-4203225081EE}" type="pres">
      <dgm:prSet presAssocID="{0F7998D4-1DC6-45A7-BAB9-68A7277B50C2}" presName="node" presStyleLbl="node1" presStyleIdx="2" presStyleCnt="4">
        <dgm:presLayoutVars>
          <dgm:bulletEnabled val="1"/>
        </dgm:presLayoutVars>
      </dgm:prSet>
      <dgm:spPr/>
    </dgm:pt>
    <dgm:pt modelId="{4CBFF1C3-2192-4E93-AF1D-8DECEE76346B}" type="pres">
      <dgm:prSet presAssocID="{92F4056E-EAAE-4956-90BF-E90F9BCFBE71}" presName="sibTrans" presStyleLbl="sibTrans1D1" presStyleIdx="2" presStyleCnt="3"/>
      <dgm:spPr/>
    </dgm:pt>
    <dgm:pt modelId="{2F65CA72-0C76-4A62-B36B-EA32EF1F7D79}" type="pres">
      <dgm:prSet presAssocID="{92F4056E-EAAE-4956-90BF-E90F9BCFBE71}" presName="connectorText" presStyleLbl="sibTrans1D1" presStyleIdx="2" presStyleCnt="3"/>
      <dgm:spPr/>
    </dgm:pt>
    <dgm:pt modelId="{BFB96672-C703-4C2E-8421-BFEA31C0C2D5}" type="pres">
      <dgm:prSet presAssocID="{FF97860D-3FF9-4B39-93DB-2E1D6923BD03}" presName="node" presStyleLbl="node1" presStyleIdx="3" presStyleCnt="4">
        <dgm:presLayoutVars>
          <dgm:bulletEnabled val="1"/>
        </dgm:presLayoutVars>
      </dgm:prSet>
      <dgm:spPr/>
    </dgm:pt>
  </dgm:ptLst>
  <dgm:cxnLst>
    <dgm:cxn modelId="{28180208-CDEF-42A1-B50A-6D62A6873AE3}" type="presOf" srcId="{585207A4-3735-4191-91C5-9ACBFB0568A0}" destId="{BFB96672-C703-4C2E-8421-BFEA31C0C2D5}" srcOrd="0" destOrd="1" presId="urn:microsoft.com/office/officeart/2005/8/layout/bProcess3"/>
    <dgm:cxn modelId="{39FEDE11-CC4C-4192-9AF4-1DA5DBB4F374}" type="presOf" srcId="{1225A5DE-71E8-4472-B3FB-033B71483AE7}" destId="{FA5CC79B-8036-4422-A78C-4203225081EE}" srcOrd="0" destOrd="1" presId="urn:microsoft.com/office/officeart/2005/8/layout/bProcess3"/>
    <dgm:cxn modelId="{BADBE815-1C8C-4BAA-BF4D-52564F970598}" type="presOf" srcId="{47C14FE8-62FF-492C-973A-15D8E6761D98}" destId="{B605E8EF-DE70-42B8-9532-3819C1C726B7}" srcOrd="0" destOrd="0" presId="urn:microsoft.com/office/officeart/2005/8/layout/bProcess3"/>
    <dgm:cxn modelId="{D9BCF41D-0110-42CB-A18E-9AF4E418FC9B}" type="presOf" srcId="{99D1FC28-4ECA-4395-9E47-A84FA2E80EF3}" destId="{4409FFBB-550C-463B-AC64-736FBFBC8848}" srcOrd="0" destOrd="0" presId="urn:microsoft.com/office/officeart/2005/8/layout/bProcess3"/>
    <dgm:cxn modelId="{6824C12B-E5D3-479A-BE88-ECD4052218B8}" type="presOf" srcId="{C8A0A785-B0F6-4995-A88B-1E1F685D45CA}" destId="{92B88C50-99EA-461D-B97D-2C8FD800D63C}" srcOrd="0" destOrd="2" presId="urn:microsoft.com/office/officeart/2005/8/layout/bProcess3"/>
    <dgm:cxn modelId="{2D3B0B3B-5A7B-430F-81C2-B70AB9C0DC2F}" type="presOf" srcId="{CD1E5DA9-054F-4834-804E-AB30785A75E1}" destId="{48E6DDAC-FBB9-4620-9A4D-507E41CCC8E3}" srcOrd="0" destOrd="0" presId="urn:microsoft.com/office/officeart/2005/8/layout/bProcess3"/>
    <dgm:cxn modelId="{145BED3F-C731-4498-A112-E6A4054D345A}" srcId="{FF97860D-3FF9-4B39-93DB-2E1D6923BD03}" destId="{0F522B1E-0061-4BF8-AE66-608650DD4AD5}" srcOrd="1" destOrd="0" parTransId="{AB7BF16A-C835-4A01-9EF5-4676B6FBD0E9}" sibTransId="{4D17F95A-B89F-4025-AA32-7CE989781B64}"/>
    <dgm:cxn modelId="{9B230F5B-84A9-4FB0-8111-DA43BD5B9FBD}" srcId="{1467BB5C-D4E4-4AE7-87C2-541D711211A3}" destId="{FF97860D-3FF9-4B39-93DB-2E1D6923BD03}" srcOrd="3" destOrd="0" parTransId="{EBE7E52F-325D-4CDB-BD66-2026950215F0}" sibTransId="{FC2BF90B-C63C-4112-9D9C-D94305648847}"/>
    <dgm:cxn modelId="{80B8F964-BD48-44D9-982E-A41A26E2D99F}" srcId="{FF97860D-3FF9-4B39-93DB-2E1D6923BD03}" destId="{585207A4-3735-4191-91C5-9ACBFB0568A0}" srcOrd="0" destOrd="0" parTransId="{BEB7B699-F870-44BF-8AE5-6D00F1CABB88}" sibTransId="{CA3788D5-8FFB-48BE-935C-BB406656EDA1}"/>
    <dgm:cxn modelId="{E939D94B-6BEE-4E2C-A9F1-BA725FFA4BC5}" type="presOf" srcId="{1C0D683F-6B69-4CE4-B06D-CB4991AE4792}" destId="{92B88C50-99EA-461D-B97D-2C8FD800D63C}" srcOrd="0" destOrd="1" presId="urn:microsoft.com/office/officeart/2005/8/layout/bProcess3"/>
    <dgm:cxn modelId="{0588796F-858D-427C-B487-8E3F947D3B37}" srcId="{A288B72D-D0B0-4EB9-9B5A-2C47A39DA429}" destId="{C8A0A785-B0F6-4995-A88B-1E1F685D45CA}" srcOrd="1" destOrd="0" parTransId="{D234F32B-92F2-47B8-8FA0-2B028D1E8286}" sibTransId="{76FA4349-4AAB-4850-9DA5-FF8F436EB2A0}"/>
    <dgm:cxn modelId="{E656A372-4F46-4C43-92F0-28B6AF21C975}" type="presOf" srcId="{FF97860D-3FF9-4B39-93DB-2E1D6923BD03}" destId="{BFB96672-C703-4C2E-8421-BFEA31C0C2D5}" srcOrd="0" destOrd="0" presId="urn:microsoft.com/office/officeart/2005/8/layout/bProcess3"/>
    <dgm:cxn modelId="{9027F877-95E5-4171-B1C0-35CC06781ED0}" srcId="{CD1E5DA9-054F-4834-804E-AB30785A75E1}" destId="{2179B49B-0735-4A94-BCE2-68676858F716}" srcOrd="1" destOrd="0" parTransId="{BF6280EC-9EF8-44EF-A882-233E73FAE171}" sibTransId="{AC5363D7-8C70-4C64-B8A0-A0981B1B46D9}"/>
    <dgm:cxn modelId="{A21B227D-7A6A-4DD7-BEA4-997BD75358B2}" type="presOf" srcId="{73A22E15-6027-4C13-9515-0113112C02F2}" destId="{92B88C50-99EA-461D-B97D-2C8FD800D63C}" srcOrd="0" destOrd="3" presId="urn:microsoft.com/office/officeart/2005/8/layout/bProcess3"/>
    <dgm:cxn modelId="{60D64380-58A0-4241-AE96-0B40BBF59716}" type="presOf" srcId="{99D1FC28-4ECA-4395-9E47-A84FA2E80EF3}" destId="{D6324499-03D0-4269-851E-A68C4F957F7E}" srcOrd="1" destOrd="0" presId="urn:microsoft.com/office/officeart/2005/8/layout/bProcess3"/>
    <dgm:cxn modelId="{6BA0BE80-F153-4849-98EE-7D8069B7C859}" type="presOf" srcId="{2179B49B-0735-4A94-BCE2-68676858F716}" destId="{48E6DDAC-FBB9-4620-9A4D-507E41CCC8E3}" srcOrd="0" destOrd="2" presId="urn:microsoft.com/office/officeart/2005/8/layout/bProcess3"/>
    <dgm:cxn modelId="{76DC9983-BA16-4A4C-8DFB-81A8C67C2372}" srcId="{A288B72D-D0B0-4EB9-9B5A-2C47A39DA429}" destId="{73A22E15-6027-4C13-9515-0113112C02F2}" srcOrd="2" destOrd="0" parTransId="{6A9AF774-52C0-4BDB-948D-99A2F7E51E13}" sibTransId="{21C93CF6-3BE3-4331-B47F-E7206E949D51}"/>
    <dgm:cxn modelId="{BC84D892-8ED8-44DA-9D37-55F1A78039BD}" srcId="{1467BB5C-D4E4-4AE7-87C2-541D711211A3}" destId="{A288B72D-D0B0-4EB9-9B5A-2C47A39DA429}" srcOrd="0" destOrd="0" parTransId="{18C25A82-303A-465E-BDB9-9676E4F8BC79}" sibTransId="{99D1FC28-4ECA-4395-9E47-A84FA2E80EF3}"/>
    <dgm:cxn modelId="{55CBD193-647C-4B8C-B25B-DA272028CA9A}" srcId="{A288B72D-D0B0-4EB9-9B5A-2C47A39DA429}" destId="{1C0D683F-6B69-4CE4-B06D-CB4991AE4792}" srcOrd="0" destOrd="0" parTransId="{16B91A61-7C3C-4712-A653-F027E0FBEFDD}" sibTransId="{FF8095A6-CCC3-497D-9932-2B93D78D5D28}"/>
    <dgm:cxn modelId="{5DEAF496-99A7-43D5-A307-2CD449C42C3B}" type="presOf" srcId="{47C14FE8-62FF-492C-973A-15D8E6761D98}" destId="{3AD10789-0A45-450D-AF25-B347683B1D51}" srcOrd="1" destOrd="0" presId="urn:microsoft.com/office/officeart/2005/8/layout/bProcess3"/>
    <dgm:cxn modelId="{37829597-BFBA-4578-92A9-BB26A4902E70}" srcId="{0F7998D4-1DC6-45A7-BAB9-68A7277B50C2}" destId="{1225A5DE-71E8-4472-B3FB-033B71483AE7}" srcOrd="0" destOrd="0" parTransId="{EBD9A7C0-C90F-4F3C-94DE-EF76674C3A1D}" sibTransId="{8B2FBA05-205F-4F65-98FA-BDDAE0D427FB}"/>
    <dgm:cxn modelId="{5FFAA3A1-58FE-4F09-BD47-D00912DE9918}" srcId="{1467BB5C-D4E4-4AE7-87C2-541D711211A3}" destId="{0F7998D4-1DC6-45A7-BAB9-68A7277B50C2}" srcOrd="2" destOrd="0" parTransId="{0AA785CE-CDF0-4E6F-A7F1-FD5847D6D129}" sibTransId="{92F4056E-EAAE-4956-90BF-E90F9BCFBE71}"/>
    <dgm:cxn modelId="{D05A0EA6-A8EE-458F-A13B-5EC048DB65DA}" srcId="{A288B72D-D0B0-4EB9-9B5A-2C47A39DA429}" destId="{7E5C88DA-9AE4-41F8-8860-72880E3340F4}" srcOrd="3" destOrd="0" parTransId="{53B79CF1-F82A-4F82-A3E6-A9FC1B27C9FF}" sibTransId="{150429E2-F980-4F21-B701-412A3C4C79B5}"/>
    <dgm:cxn modelId="{6E966BA9-71F7-47AE-AFC0-FA8ED94A9C75}" type="presOf" srcId="{0F522B1E-0061-4BF8-AE66-608650DD4AD5}" destId="{BFB96672-C703-4C2E-8421-BFEA31C0C2D5}" srcOrd="0" destOrd="2" presId="urn:microsoft.com/office/officeart/2005/8/layout/bProcess3"/>
    <dgm:cxn modelId="{8BA80AB4-DE9D-444F-9076-26EAB3E2AFAC}" type="presOf" srcId="{7E5C88DA-9AE4-41F8-8860-72880E3340F4}" destId="{92B88C50-99EA-461D-B97D-2C8FD800D63C}" srcOrd="0" destOrd="4" presId="urn:microsoft.com/office/officeart/2005/8/layout/bProcess3"/>
    <dgm:cxn modelId="{73165DBF-1631-4CED-84B1-09E29651969D}" srcId="{0F7998D4-1DC6-45A7-BAB9-68A7277B50C2}" destId="{8B5F3A5F-2079-4D27-8B37-4D25C9370DE9}" srcOrd="1" destOrd="0" parTransId="{E036869E-053D-44F8-8E24-DD2ED8C1F669}" sibTransId="{9B86A8C7-B542-46B3-A638-998E6598B22D}"/>
    <dgm:cxn modelId="{C3352EC1-CC85-43FA-A89B-5FED7265186C}" type="presOf" srcId="{1467BB5C-D4E4-4AE7-87C2-541D711211A3}" destId="{0129C229-AC9F-402C-8719-FE79EE0771D8}" srcOrd="0" destOrd="0" presId="urn:microsoft.com/office/officeart/2005/8/layout/bProcess3"/>
    <dgm:cxn modelId="{25D9FFC2-8654-4EE6-8BD7-5A195C87BDAF}" type="presOf" srcId="{8B5F3A5F-2079-4D27-8B37-4D25C9370DE9}" destId="{FA5CC79B-8036-4422-A78C-4203225081EE}" srcOrd="0" destOrd="2" presId="urn:microsoft.com/office/officeart/2005/8/layout/bProcess3"/>
    <dgm:cxn modelId="{23B6EFC5-5A1C-4251-8D0F-4410BBEC58B1}" srcId="{CD1E5DA9-054F-4834-804E-AB30785A75E1}" destId="{86ADC172-62CD-44ED-955D-A9218A57EA58}" srcOrd="0" destOrd="0" parTransId="{3E0A12E4-3BE3-4EB9-A1D5-F8752DE45992}" sibTransId="{F797E689-8278-4636-991E-C167CDA4998D}"/>
    <dgm:cxn modelId="{9B090FDA-0174-4505-B4C5-6DE0B44BC152}" srcId="{1467BB5C-D4E4-4AE7-87C2-541D711211A3}" destId="{CD1E5DA9-054F-4834-804E-AB30785A75E1}" srcOrd="1" destOrd="0" parTransId="{748FD491-4BA6-475F-B16B-AA6AED1BAD13}" sibTransId="{47C14FE8-62FF-492C-973A-15D8E6761D98}"/>
    <dgm:cxn modelId="{EE20A6DC-5BB3-4199-81A6-6960567C73DE}" type="presOf" srcId="{92F4056E-EAAE-4956-90BF-E90F9BCFBE71}" destId="{2F65CA72-0C76-4A62-B36B-EA32EF1F7D79}" srcOrd="1" destOrd="0" presId="urn:microsoft.com/office/officeart/2005/8/layout/bProcess3"/>
    <dgm:cxn modelId="{446749E9-1BFE-4308-97F3-CDFD387E1A77}" type="presOf" srcId="{A288B72D-D0B0-4EB9-9B5A-2C47A39DA429}" destId="{92B88C50-99EA-461D-B97D-2C8FD800D63C}" srcOrd="0" destOrd="0" presId="urn:microsoft.com/office/officeart/2005/8/layout/bProcess3"/>
    <dgm:cxn modelId="{3680E8F3-512A-45F8-9D29-3DF9E762A7A7}" type="presOf" srcId="{92F4056E-EAAE-4956-90BF-E90F9BCFBE71}" destId="{4CBFF1C3-2192-4E93-AF1D-8DECEE76346B}" srcOrd="0" destOrd="0" presId="urn:microsoft.com/office/officeart/2005/8/layout/bProcess3"/>
    <dgm:cxn modelId="{21D24DF7-6D1D-4F74-A1C6-1A098DB3B3A2}" type="presOf" srcId="{0F7998D4-1DC6-45A7-BAB9-68A7277B50C2}" destId="{FA5CC79B-8036-4422-A78C-4203225081EE}" srcOrd="0" destOrd="0" presId="urn:microsoft.com/office/officeart/2005/8/layout/bProcess3"/>
    <dgm:cxn modelId="{4B8CBAFF-54EF-4A4A-A60D-0C33038EC018}" type="presOf" srcId="{86ADC172-62CD-44ED-955D-A9218A57EA58}" destId="{48E6DDAC-FBB9-4620-9A4D-507E41CCC8E3}" srcOrd="0" destOrd="1" presId="urn:microsoft.com/office/officeart/2005/8/layout/bProcess3"/>
    <dgm:cxn modelId="{0F9AB173-CCD0-405B-8F1D-41165428EAF0}" type="presParOf" srcId="{0129C229-AC9F-402C-8719-FE79EE0771D8}" destId="{92B88C50-99EA-461D-B97D-2C8FD800D63C}" srcOrd="0" destOrd="0" presId="urn:microsoft.com/office/officeart/2005/8/layout/bProcess3"/>
    <dgm:cxn modelId="{0AB044FF-B9DD-4D9F-BABC-9C3590548ED8}" type="presParOf" srcId="{0129C229-AC9F-402C-8719-FE79EE0771D8}" destId="{4409FFBB-550C-463B-AC64-736FBFBC8848}" srcOrd="1" destOrd="0" presId="urn:microsoft.com/office/officeart/2005/8/layout/bProcess3"/>
    <dgm:cxn modelId="{F543C431-32AA-46B3-AEC8-B1554A8F3D47}" type="presParOf" srcId="{4409FFBB-550C-463B-AC64-736FBFBC8848}" destId="{D6324499-03D0-4269-851E-A68C4F957F7E}" srcOrd="0" destOrd="0" presId="urn:microsoft.com/office/officeart/2005/8/layout/bProcess3"/>
    <dgm:cxn modelId="{4705FE2B-FF3F-4F81-B62C-4C359F5128FC}" type="presParOf" srcId="{0129C229-AC9F-402C-8719-FE79EE0771D8}" destId="{48E6DDAC-FBB9-4620-9A4D-507E41CCC8E3}" srcOrd="2" destOrd="0" presId="urn:microsoft.com/office/officeart/2005/8/layout/bProcess3"/>
    <dgm:cxn modelId="{236D5A48-28BC-4764-9A66-32395B551574}" type="presParOf" srcId="{0129C229-AC9F-402C-8719-FE79EE0771D8}" destId="{B605E8EF-DE70-42B8-9532-3819C1C726B7}" srcOrd="3" destOrd="0" presId="urn:microsoft.com/office/officeart/2005/8/layout/bProcess3"/>
    <dgm:cxn modelId="{5386A509-42D0-4FFF-B016-98B47902C002}" type="presParOf" srcId="{B605E8EF-DE70-42B8-9532-3819C1C726B7}" destId="{3AD10789-0A45-450D-AF25-B347683B1D51}" srcOrd="0" destOrd="0" presId="urn:microsoft.com/office/officeart/2005/8/layout/bProcess3"/>
    <dgm:cxn modelId="{8D504294-8A1D-4BE3-96D2-854CF5D2646E}" type="presParOf" srcId="{0129C229-AC9F-402C-8719-FE79EE0771D8}" destId="{FA5CC79B-8036-4422-A78C-4203225081EE}" srcOrd="4" destOrd="0" presId="urn:microsoft.com/office/officeart/2005/8/layout/bProcess3"/>
    <dgm:cxn modelId="{26E91F76-EAAE-47D8-9B7F-C9F8428EEF2E}" type="presParOf" srcId="{0129C229-AC9F-402C-8719-FE79EE0771D8}" destId="{4CBFF1C3-2192-4E93-AF1D-8DECEE76346B}" srcOrd="5" destOrd="0" presId="urn:microsoft.com/office/officeart/2005/8/layout/bProcess3"/>
    <dgm:cxn modelId="{399C9597-94F5-43CD-B322-AF1DE85F7473}" type="presParOf" srcId="{4CBFF1C3-2192-4E93-AF1D-8DECEE76346B}" destId="{2F65CA72-0C76-4A62-B36B-EA32EF1F7D79}" srcOrd="0" destOrd="0" presId="urn:microsoft.com/office/officeart/2005/8/layout/bProcess3"/>
    <dgm:cxn modelId="{07987DA2-7B84-4C79-BED4-797CE1391095}" type="presParOf" srcId="{0129C229-AC9F-402C-8719-FE79EE0771D8}" destId="{BFB96672-C703-4C2E-8421-BFEA31C0C2D5}" srcOrd="6" destOrd="0" presId="urn:microsoft.com/office/officeart/2005/8/layout/bProcess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409FFBB-550C-463B-AC64-736FBFBC8848}">
      <dsp:nvSpPr>
        <dsp:cNvPr id="0" name=""/>
        <dsp:cNvSpPr/>
      </dsp:nvSpPr>
      <dsp:spPr>
        <a:xfrm>
          <a:off x="3461851" y="904845"/>
          <a:ext cx="696763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696763" y="45720"/>
              </a:lnTo>
            </a:path>
          </a:pathLst>
        </a:custGeom>
        <a:noFill/>
        <a:ln w="9525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3792049" y="946928"/>
        <a:ext cx="36368" cy="7273"/>
      </dsp:txXfrm>
    </dsp:sp>
    <dsp:sp modelId="{92B88C50-99EA-461D-B97D-2C8FD800D63C}">
      <dsp:nvSpPr>
        <dsp:cNvPr id="0" name=""/>
        <dsp:cNvSpPr/>
      </dsp:nvSpPr>
      <dsp:spPr>
        <a:xfrm>
          <a:off x="588669" y="88070"/>
          <a:ext cx="2874982" cy="1724989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TRAINING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 err="1"/>
            <a:t>Exccel</a:t>
          </a:r>
          <a:endParaRPr lang="en-US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Word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Access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PowerPoint</a:t>
          </a:r>
        </a:p>
      </dsp:txBody>
      <dsp:txXfrm>
        <a:off x="588669" y="88070"/>
        <a:ext cx="2874982" cy="1724989"/>
      </dsp:txXfrm>
    </dsp:sp>
    <dsp:sp modelId="{B605E8EF-DE70-42B8-9532-3819C1C726B7}">
      <dsp:nvSpPr>
        <dsp:cNvPr id="0" name=""/>
        <dsp:cNvSpPr/>
      </dsp:nvSpPr>
      <dsp:spPr>
        <a:xfrm>
          <a:off x="2169893" y="1897499"/>
          <a:ext cx="3602345" cy="696763"/>
        </a:xfrm>
        <a:custGeom>
          <a:avLst/>
          <a:gdLst/>
          <a:ahLst/>
          <a:cxnLst/>
          <a:rect l="0" t="0" r="0" b="0"/>
          <a:pathLst>
            <a:path>
              <a:moveTo>
                <a:pt x="3602345" y="0"/>
              </a:moveTo>
              <a:lnTo>
                <a:pt x="3602345" y="365481"/>
              </a:lnTo>
              <a:lnTo>
                <a:pt x="0" y="365481"/>
              </a:lnTo>
              <a:lnTo>
                <a:pt x="0" y="696763"/>
              </a:lnTo>
            </a:path>
          </a:pathLst>
        </a:custGeom>
        <a:noFill/>
        <a:ln w="9525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3879190" y="2242244"/>
        <a:ext cx="183752" cy="7273"/>
      </dsp:txXfrm>
    </dsp:sp>
    <dsp:sp modelId="{48E6DDAC-FBB9-4620-9A4D-507E41CCC8E3}">
      <dsp:nvSpPr>
        <dsp:cNvPr id="0" name=""/>
        <dsp:cNvSpPr/>
      </dsp:nvSpPr>
      <dsp:spPr>
        <a:xfrm>
          <a:off x="4191015" y="1830"/>
          <a:ext cx="3162448" cy="1897469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OFFICE AUTOMATION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Program </a:t>
          </a:r>
          <a:r>
            <a:rPr lang="en-US" sz="1600" kern="1200" dirty="0" err="1"/>
            <a:t>Dasign</a:t>
          </a:r>
          <a:endParaRPr lang="en-US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 err="1"/>
            <a:t>Formm</a:t>
          </a:r>
          <a:r>
            <a:rPr lang="en-US" sz="1600" kern="1200" dirty="0"/>
            <a:t> Design</a:t>
          </a:r>
        </a:p>
      </dsp:txBody>
      <dsp:txXfrm>
        <a:off x="4191015" y="1830"/>
        <a:ext cx="3162448" cy="1897469"/>
      </dsp:txXfrm>
    </dsp:sp>
    <dsp:sp modelId="{4CBFF1C3-2192-4E93-AF1D-8DECEE76346B}">
      <dsp:nvSpPr>
        <dsp:cNvPr id="0" name=""/>
        <dsp:cNvSpPr/>
      </dsp:nvSpPr>
      <dsp:spPr>
        <a:xfrm>
          <a:off x="3749318" y="3529677"/>
          <a:ext cx="696763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696763" y="45720"/>
              </a:lnTo>
            </a:path>
          </a:pathLst>
        </a:custGeom>
        <a:noFill/>
        <a:ln w="9525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4079515" y="3571760"/>
        <a:ext cx="36368" cy="7273"/>
      </dsp:txXfrm>
    </dsp:sp>
    <dsp:sp modelId="{FA5CC79B-8036-4422-A78C-4203225081EE}">
      <dsp:nvSpPr>
        <dsp:cNvPr id="0" name=""/>
        <dsp:cNvSpPr/>
      </dsp:nvSpPr>
      <dsp:spPr>
        <a:xfrm>
          <a:off x="588669" y="2626663"/>
          <a:ext cx="3162448" cy="1897469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HARDWARE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 err="1"/>
            <a:t>Buildcomputers</a:t>
          </a:r>
          <a:endParaRPr lang="en-US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Troubleshoot</a:t>
          </a:r>
        </a:p>
      </dsp:txBody>
      <dsp:txXfrm>
        <a:off x="588669" y="2626663"/>
        <a:ext cx="3162448" cy="1897469"/>
      </dsp:txXfrm>
    </dsp:sp>
    <dsp:sp modelId="{BFB96672-C703-4C2E-8421-BFEA31C0C2D5}">
      <dsp:nvSpPr>
        <dsp:cNvPr id="0" name=""/>
        <dsp:cNvSpPr/>
      </dsp:nvSpPr>
      <dsp:spPr>
        <a:xfrm>
          <a:off x="4478481" y="2626663"/>
          <a:ext cx="3162448" cy="1897469"/>
        </a:xfrm>
        <a:prstGeom prst="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marL="0" lvl="0" indent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WEB DESIGN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FrontPage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600" kern="1200" dirty="0"/>
            <a:t>HTML</a:t>
          </a:r>
        </a:p>
      </dsp:txBody>
      <dsp:txXfrm>
        <a:off x="4478481" y="2626663"/>
        <a:ext cx="3162448" cy="189746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bProcess3">
  <dgm:title val=""/>
  <dgm:desc val=""/>
  <dgm:catLst>
    <dgm:cat type="process" pri="18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axis="self" func="var" arg="dir" op="equ" val="norm">
        <dgm:alg type="snake">
          <dgm:param type="grDir" val="tL"/>
          <dgm:param type="flowDir" val="row"/>
          <dgm:param type="contDir" val="sameDir"/>
          <dgm:param type="bkpt" val="endCnv"/>
        </dgm:alg>
      </dgm:if>
      <dgm:else name="Name3">
        <dgm:alg type="snake">
          <dgm:param type="grDir" val="tR"/>
          <dgm:param type="flowDir" val="row"/>
          <dgm:param type="contDir" val="same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23"/>
      <dgm:constr type="sp" refType="w" refFor="ch" refForName="sibTrans" op="equ"/>
      <dgm:constr type="userB" for="des" forName="connectorText" refType="sp"/>
      <dgm:constr type="primFontSz" for="ch" ptType="node" op="equ" val="65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h" refType="w" fact="0.6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choose name="Name4">
            <dgm:if name="Name5" axis="self" func="var" arg="dir" op="equ" val="norm">
              <dgm:alg type="conn">
                <dgm:param type="connRout" val="bend"/>
                <dgm:param type="dim" val="1D"/>
                <dgm:param type="begPts" val="midR bCtr"/>
                <dgm:param type="endPts" val="midL tCtr"/>
              </dgm:alg>
            </dgm:if>
            <dgm:else name="Name6">
              <dgm:alg type="conn">
                <dgm:param type="connRout" val="bend"/>
                <dgm:param type="dim" val="1D"/>
                <dgm:param type="begPts" val="midL bCtr"/>
                <dgm:param type="endPts" val="midR tCtr"/>
              </dgm:alg>
            </dgm:else>
          </dgm:choose>
          <dgm:shape xmlns:r="http://schemas.openxmlformats.org/officeDocument/2006/relationships" type="conn" r:blip="" zOrderOff="-2">
            <dgm:adjLst/>
          </dgm:shape>
          <dgm:presOf axis="self"/>
          <dgm:constrLst>
            <dgm:constr type="begPad" val="-0.05"/>
            <dgm:constr type="endPad" val="0.9"/>
            <dgm:constr type="userA" for="ch" ref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userA"/>
              <dgm:constr type="userB"/>
              <dgm:constr type="w" refType="userA" fact="0.05"/>
              <dgm:constr type="h" refType="userB" fact="0.01"/>
              <dgm:constr type="lMarg" val="1"/>
              <dgm:constr type="rMarg" val="1"/>
              <dgm:constr type="tMarg"/>
              <dgm:constr type="bMarg"/>
            </dgm:constrLst>
            <dgm:ruleLst>
              <dgm:rule type="w" val="NaN" fact="0.6" max="NaN"/>
              <dgm:rule type="h" val="NaN" fact="0.6" max="NaN"/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E0C4F2-B1D4-41A5-8642-65B5A5540F19}" type="datetimeFigureOut">
              <a:rPr lang="en-US" smtClean="0"/>
              <a:pPr/>
              <a:t>1/13/2018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0ABEB5-A3D1-4C2B-8801-233FA482A49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CEI – for all your training needs</a:t>
            </a:r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100 W US Highway 20</a:t>
            </a:r>
          </a:p>
          <a:p>
            <a:r>
              <a:rPr lang="en-US" dirty="0"/>
              <a:t>Porter, IN  36304</a:t>
            </a:r>
          </a:p>
        </p:txBody>
      </p:sp>
    </p:spTree>
    <p:extLst>
      <p:ext uri="{BB962C8B-B14F-4D97-AF65-F5344CB8AC3E}">
        <p14:creationId xmlns:p14="http://schemas.microsoft.com/office/powerpoint/2010/main" val="35754403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2880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Services offered by CEI</a:t>
            </a:r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04682208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38</Words>
  <Application>Microsoft Office PowerPoint</Application>
  <PresentationFormat>On-screen Show (4:3)</PresentationFormat>
  <Paragraphs>18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Arial</vt:lpstr>
      <vt:lpstr>Calibri</vt:lpstr>
      <vt:lpstr>Office Theme</vt:lpstr>
      <vt:lpstr>CEI – for all your training needs</vt:lpstr>
      <vt:lpstr>PowerPoint Presentation</vt:lpstr>
      <vt:lpstr>Services offered by CEI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Chris Turner</dc:creator>
  <cp:lastModifiedBy>Chris Turner</cp:lastModifiedBy>
  <cp:revision>10</cp:revision>
  <dcterms:created xsi:type="dcterms:W3CDTF">2008-07-18T19:24:12Z</dcterms:created>
  <dcterms:modified xsi:type="dcterms:W3CDTF">2018-01-13T20:59:33Z</dcterms:modified>
</cp:coreProperties>
</file>

<file path=docProps/thumbnail.jpeg>
</file>