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8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2B434A-0A63-4401-BB89-6C9A56BB3BD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B1D73FA-C09A-42C2-8D80-EBD28B03DAE5}">
      <dgm:prSet phldrT="[Text]"/>
      <dgm:spPr/>
      <dgm:t>
        <a:bodyPr/>
        <a:lstStyle/>
        <a:p>
          <a:r>
            <a:rPr lang="en-US" dirty="0"/>
            <a:t>Classes</a:t>
          </a:r>
        </a:p>
      </dgm:t>
    </dgm:pt>
    <dgm:pt modelId="{7C2E288B-07EE-47CD-AEE6-385C1E2FB112}" type="parTrans" cxnId="{77F6D090-1E24-4BEC-A6C5-7A9FC1D8BAB2}">
      <dgm:prSet/>
      <dgm:spPr/>
      <dgm:t>
        <a:bodyPr/>
        <a:lstStyle/>
        <a:p>
          <a:endParaRPr lang="en-US"/>
        </a:p>
      </dgm:t>
    </dgm:pt>
    <dgm:pt modelId="{C714C22F-F63D-46A8-ACC6-9DAD5BDDE566}" type="sibTrans" cxnId="{77F6D090-1E24-4BEC-A6C5-7A9FC1D8BAB2}">
      <dgm:prSet/>
      <dgm:spPr/>
      <dgm:t>
        <a:bodyPr/>
        <a:lstStyle/>
        <a:p>
          <a:endParaRPr lang="en-US"/>
        </a:p>
      </dgm:t>
    </dgm:pt>
    <dgm:pt modelId="{671AD52F-847C-4097-9345-3920445F924D}">
      <dgm:prSet phldrT="[Text]"/>
      <dgm:spPr/>
      <dgm:t>
        <a:bodyPr/>
        <a:lstStyle/>
        <a:p>
          <a:r>
            <a:rPr lang="en-US" dirty="0"/>
            <a:t>Support</a:t>
          </a:r>
        </a:p>
      </dgm:t>
    </dgm:pt>
    <dgm:pt modelId="{C91351F6-A1FD-4566-A1C1-287579C7F66B}" type="parTrans" cxnId="{8D52A9E0-9CCB-4CCC-8310-EBB9B1865AE1}">
      <dgm:prSet/>
      <dgm:spPr/>
      <dgm:t>
        <a:bodyPr/>
        <a:lstStyle/>
        <a:p>
          <a:endParaRPr lang="en-US"/>
        </a:p>
      </dgm:t>
    </dgm:pt>
    <dgm:pt modelId="{4C96AA8C-37B8-44CC-A44E-895043E7315E}" type="sibTrans" cxnId="{8D52A9E0-9CCB-4CCC-8310-EBB9B1865AE1}">
      <dgm:prSet/>
      <dgm:spPr/>
      <dgm:t>
        <a:bodyPr/>
        <a:lstStyle/>
        <a:p>
          <a:endParaRPr lang="en-US"/>
        </a:p>
      </dgm:t>
    </dgm:pt>
    <dgm:pt modelId="{41738FF9-BA91-478F-9278-EB0847507AE2}">
      <dgm:prSet phldrT="[Text]"/>
      <dgm:spPr/>
      <dgm:t>
        <a:bodyPr/>
        <a:lstStyle/>
        <a:p>
          <a:r>
            <a:rPr lang="en-US" dirty="0"/>
            <a:t>Development</a:t>
          </a:r>
        </a:p>
      </dgm:t>
    </dgm:pt>
    <dgm:pt modelId="{533F9E5A-965A-44A2-B4A6-E69D9225D4A7}" type="parTrans" cxnId="{411933F8-7DCA-4E97-93C1-B5C72FFD3896}">
      <dgm:prSet/>
      <dgm:spPr/>
      <dgm:t>
        <a:bodyPr/>
        <a:lstStyle/>
        <a:p>
          <a:endParaRPr lang="en-US"/>
        </a:p>
      </dgm:t>
    </dgm:pt>
    <dgm:pt modelId="{C358B2A5-2D56-4E5B-8977-BDFF25FB365F}" type="sibTrans" cxnId="{411933F8-7DCA-4E97-93C1-B5C72FFD3896}">
      <dgm:prSet/>
      <dgm:spPr/>
      <dgm:t>
        <a:bodyPr/>
        <a:lstStyle/>
        <a:p>
          <a:endParaRPr lang="en-US"/>
        </a:p>
      </dgm:t>
    </dgm:pt>
    <dgm:pt modelId="{A693EFEE-A82B-4334-A95E-9D090BA2268A}">
      <dgm:prSet phldrT="[Text]"/>
      <dgm:spPr/>
      <dgm:t>
        <a:bodyPr/>
        <a:lstStyle/>
        <a:p>
          <a:r>
            <a:rPr lang="en-US" dirty="0"/>
            <a:t>Case </a:t>
          </a:r>
          <a:r>
            <a:rPr lang="en-US" dirty="0" err="1"/>
            <a:t>Mgmt</a:t>
          </a:r>
          <a:r>
            <a:rPr lang="en-US" dirty="0"/>
            <a:t> Pro</a:t>
          </a:r>
        </a:p>
      </dgm:t>
    </dgm:pt>
    <dgm:pt modelId="{82DBD29A-DD5D-444C-BDA5-BF81C25CF5F4}" type="parTrans" cxnId="{9187D42C-2B2D-438A-8510-761959B60E95}">
      <dgm:prSet/>
      <dgm:spPr/>
      <dgm:t>
        <a:bodyPr/>
        <a:lstStyle/>
        <a:p>
          <a:endParaRPr lang="en-US"/>
        </a:p>
      </dgm:t>
    </dgm:pt>
    <dgm:pt modelId="{F24860AE-3CB4-4AF6-B0E5-ED5F7009645F}" type="sibTrans" cxnId="{9187D42C-2B2D-438A-8510-761959B60E95}">
      <dgm:prSet/>
      <dgm:spPr/>
      <dgm:t>
        <a:bodyPr/>
        <a:lstStyle/>
        <a:p>
          <a:endParaRPr lang="en-US"/>
        </a:p>
      </dgm:t>
    </dgm:pt>
    <dgm:pt modelId="{B3021D2C-22C6-4419-81B3-A68A62877FC8}">
      <dgm:prSet phldrT="[Text]"/>
      <dgm:spPr/>
      <dgm:t>
        <a:bodyPr/>
        <a:lstStyle/>
        <a:p>
          <a:r>
            <a:rPr lang="en-US" dirty="0"/>
            <a:t>Web-Site Design</a:t>
          </a:r>
        </a:p>
      </dgm:t>
    </dgm:pt>
    <dgm:pt modelId="{85B55F67-2FF0-4F55-A7E8-8E2C69524180}" type="parTrans" cxnId="{6B7C4850-ADA3-4651-8041-96CC90E0F753}">
      <dgm:prSet/>
      <dgm:spPr/>
      <dgm:t>
        <a:bodyPr/>
        <a:lstStyle/>
        <a:p>
          <a:endParaRPr lang="en-US"/>
        </a:p>
      </dgm:t>
    </dgm:pt>
    <dgm:pt modelId="{ED1B8DAA-DF42-495D-9B69-0F71B93F8F8B}" type="sibTrans" cxnId="{6B7C4850-ADA3-4651-8041-96CC90E0F753}">
      <dgm:prSet/>
      <dgm:spPr/>
      <dgm:t>
        <a:bodyPr/>
        <a:lstStyle/>
        <a:p>
          <a:endParaRPr lang="en-US"/>
        </a:p>
      </dgm:t>
    </dgm:pt>
    <dgm:pt modelId="{9B828A48-273F-4F84-98BD-B87BA4C4DC48}" type="pres">
      <dgm:prSet presAssocID="{5A2B434A-0A63-4401-BB89-6C9A56BB3BDC}" presName="cycle" presStyleCnt="0">
        <dgm:presLayoutVars>
          <dgm:dir/>
          <dgm:resizeHandles val="exact"/>
        </dgm:presLayoutVars>
      </dgm:prSet>
      <dgm:spPr/>
    </dgm:pt>
    <dgm:pt modelId="{D9D71518-4811-4EB9-B985-9DDE39AB4F84}" type="pres">
      <dgm:prSet presAssocID="{8B1D73FA-C09A-42C2-8D80-EBD28B03DAE5}" presName="node" presStyleLbl="node1" presStyleIdx="0" presStyleCnt="5">
        <dgm:presLayoutVars>
          <dgm:bulletEnabled val="1"/>
        </dgm:presLayoutVars>
      </dgm:prSet>
      <dgm:spPr/>
    </dgm:pt>
    <dgm:pt modelId="{A165CC7D-47DF-41A7-9D35-E670A403B030}" type="pres">
      <dgm:prSet presAssocID="{C714C22F-F63D-46A8-ACC6-9DAD5BDDE566}" presName="sibTrans" presStyleLbl="sibTrans2D1" presStyleIdx="0" presStyleCnt="5"/>
      <dgm:spPr/>
    </dgm:pt>
    <dgm:pt modelId="{394D12A8-0F8A-44CE-A394-F8F754A3AA94}" type="pres">
      <dgm:prSet presAssocID="{C714C22F-F63D-46A8-ACC6-9DAD5BDDE566}" presName="connectorText" presStyleLbl="sibTrans2D1" presStyleIdx="0" presStyleCnt="5"/>
      <dgm:spPr/>
    </dgm:pt>
    <dgm:pt modelId="{E0C1DB08-D35A-4740-9D03-F4790C045247}" type="pres">
      <dgm:prSet presAssocID="{671AD52F-847C-4097-9345-3920445F924D}" presName="node" presStyleLbl="node1" presStyleIdx="1" presStyleCnt="5">
        <dgm:presLayoutVars>
          <dgm:bulletEnabled val="1"/>
        </dgm:presLayoutVars>
      </dgm:prSet>
      <dgm:spPr/>
    </dgm:pt>
    <dgm:pt modelId="{32812FC1-2D8D-4F9A-9CE5-1A19A7DD1D38}" type="pres">
      <dgm:prSet presAssocID="{4C96AA8C-37B8-44CC-A44E-895043E7315E}" presName="sibTrans" presStyleLbl="sibTrans2D1" presStyleIdx="1" presStyleCnt="5"/>
      <dgm:spPr/>
    </dgm:pt>
    <dgm:pt modelId="{4930848B-997E-4642-9FD7-B1F7FA6AB69C}" type="pres">
      <dgm:prSet presAssocID="{4C96AA8C-37B8-44CC-A44E-895043E7315E}" presName="connectorText" presStyleLbl="sibTrans2D1" presStyleIdx="1" presStyleCnt="5"/>
      <dgm:spPr/>
    </dgm:pt>
    <dgm:pt modelId="{1E745133-915A-4367-B57A-A0F5DF451274}" type="pres">
      <dgm:prSet presAssocID="{41738FF9-BA91-478F-9278-EB0847507AE2}" presName="node" presStyleLbl="node1" presStyleIdx="2" presStyleCnt="5">
        <dgm:presLayoutVars>
          <dgm:bulletEnabled val="1"/>
        </dgm:presLayoutVars>
      </dgm:prSet>
      <dgm:spPr/>
    </dgm:pt>
    <dgm:pt modelId="{0B9032E2-32B9-4946-A3F2-7DCFF67F756F}" type="pres">
      <dgm:prSet presAssocID="{C358B2A5-2D56-4E5B-8977-BDFF25FB365F}" presName="sibTrans" presStyleLbl="sibTrans2D1" presStyleIdx="2" presStyleCnt="5"/>
      <dgm:spPr/>
    </dgm:pt>
    <dgm:pt modelId="{B347DCAA-4001-4468-950C-BEB57BE107E1}" type="pres">
      <dgm:prSet presAssocID="{C358B2A5-2D56-4E5B-8977-BDFF25FB365F}" presName="connectorText" presStyleLbl="sibTrans2D1" presStyleIdx="2" presStyleCnt="5"/>
      <dgm:spPr/>
    </dgm:pt>
    <dgm:pt modelId="{B2545993-4E33-40C4-99C5-4494CC3588DD}" type="pres">
      <dgm:prSet presAssocID="{A693EFEE-A82B-4334-A95E-9D090BA2268A}" presName="node" presStyleLbl="node1" presStyleIdx="3" presStyleCnt="5">
        <dgm:presLayoutVars>
          <dgm:bulletEnabled val="1"/>
        </dgm:presLayoutVars>
      </dgm:prSet>
      <dgm:spPr/>
    </dgm:pt>
    <dgm:pt modelId="{9D48548E-910F-4DEB-9CEE-9E7F41AB522D}" type="pres">
      <dgm:prSet presAssocID="{F24860AE-3CB4-4AF6-B0E5-ED5F7009645F}" presName="sibTrans" presStyleLbl="sibTrans2D1" presStyleIdx="3" presStyleCnt="5"/>
      <dgm:spPr/>
    </dgm:pt>
    <dgm:pt modelId="{AB5D5A46-97B2-4C1C-A94F-1837609D7C0A}" type="pres">
      <dgm:prSet presAssocID="{F24860AE-3CB4-4AF6-B0E5-ED5F7009645F}" presName="connectorText" presStyleLbl="sibTrans2D1" presStyleIdx="3" presStyleCnt="5"/>
      <dgm:spPr/>
    </dgm:pt>
    <dgm:pt modelId="{C086F188-1CDF-43F2-B19A-D5027B4065BF}" type="pres">
      <dgm:prSet presAssocID="{B3021D2C-22C6-4419-81B3-A68A62877FC8}" presName="node" presStyleLbl="node1" presStyleIdx="4" presStyleCnt="5">
        <dgm:presLayoutVars>
          <dgm:bulletEnabled val="1"/>
        </dgm:presLayoutVars>
      </dgm:prSet>
      <dgm:spPr/>
    </dgm:pt>
    <dgm:pt modelId="{87C3C4D8-0344-4050-B2FC-2EA15F4C300F}" type="pres">
      <dgm:prSet presAssocID="{ED1B8DAA-DF42-495D-9B69-0F71B93F8F8B}" presName="sibTrans" presStyleLbl="sibTrans2D1" presStyleIdx="4" presStyleCnt="5"/>
      <dgm:spPr/>
    </dgm:pt>
    <dgm:pt modelId="{45A4D211-03FF-430F-8A66-6DDBA20026DF}" type="pres">
      <dgm:prSet presAssocID="{ED1B8DAA-DF42-495D-9B69-0F71B93F8F8B}" presName="connectorText" presStyleLbl="sibTrans2D1" presStyleIdx="4" presStyleCnt="5"/>
      <dgm:spPr/>
    </dgm:pt>
  </dgm:ptLst>
  <dgm:cxnLst>
    <dgm:cxn modelId="{9187D42C-2B2D-438A-8510-761959B60E95}" srcId="{5A2B434A-0A63-4401-BB89-6C9A56BB3BDC}" destId="{A693EFEE-A82B-4334-A95E-9D090BA2268A}" srcOrd="3" destOrd="0" parTransId="{82DBD29A-DD5D-444C-BDA5-BF81C25CF5F4}" sibTransId="{F24860AE-3CB4-4AF6-B0E5-ED5F7009645F}"/>
    <dgm:cxn modelId="{920C7D5C-4C02-4556-932C-B71D45E6E8F2}" type="presOf" srcId="{F24860AE-3CB4-4AF6-B0E5-ED5F7009645F}" destId="{AB5D5A46-97B2-4C1C-A94F-1837609D7C0A}" srcOrd="1" destOrd="0" presId="urn:microsoft.com/office/officeart/2005/8/layout/cycle2"/>
    <dgm:cxn modelId="{6B7C4850-ADA3-4651-8041-96CC90E0F753}" srcId="{5A2B434A-0A63-4401-BB89-6C9A56BB3BDC}" destId="{B3021D2C-22C6-4419-81B3-A68A62877FC8}" srcOrd="4" destOrd="0" parTransId="{85B55F67-2FF0-4F55-A7E8-8E2C69524180}" sibTransId="{ED1B8DAA-DF42-495D-9B69-0F71B93F8F8B}"/>
    <dgm:cxn modelId="{7721387D-DF36-4CD0-9EBB-BE813CC72D5B}" type="presOf" srcId="{ED1B8DAA-DF42-495D-9B69-0F71B93F8F8B}" destId="{45A4D211-03FF-430F-8A66-6DDBA20026DF}" srcOrd="1" destOrd="0" presId="urn:microsoft.com/office/officeart/2005/8/layout/cycle2"/>
    <dgm:cxn modelId="{16D03E85-28F1-49EA-920D-88168F129923}" type="presOf" srcId="{A693EFEE-A82B-4334-A95E-9D090BA2268A}" destId="{B2545993-4E33-40C4-99C5-4494CC3588DD}" srcOrd="0" destOrd="0" presId="urn:microsoft.com/office/officeart/2005/8/layout/cycle2"/>
    <dgm:cxn modelId="{ECB04C88-2493-42ED-9633-4E9CB5736472}" type="presOf" srcId="{C358B2A5-2D56-4E5B-8977-BDFF25FB365F}" destId="{B347DCAA-4001-4468-950C-BEB57BE107E1}" srcOrd="1" destOrd="0" presId="urn:microsoft.com/office/officeart/2005/8/layout/cycle2"/>
    <dgm:cxn modelId="{77F6D090-1E24-4BEC-A6C5-7A9FC1D8BAB2}" srcId="{5A2B434A-0A63-4401-BB89-6C9A56BB3BDC}" destId="{8B1D73FA-C09A-42C2-8D80-EBD28B03DAE5}" srcOrd="0" destOrd="0" parTransId="{7C2E288B-07EE-47CD-AEE6-385C1E2FB112}" sibTransId="{C714C22F-F63D-46A8-ACC6-9DAD5BDDE566}"/>
    <dgm:cxn modelId="{66B45A92-B7E3-4CB6-AFB2-77B3016749E3}" type="presOf" srcId="{F24860AE-3CB4-4AF6-B0E5-ED5F7009645F}" destId="{9D48548E-910F-4DEB-9CEE-9E7F41AB522D}" srcOrd="0" destOrd="0" presId="urn:microsoft.com/office/officeart/2005/8/layout/cycle2"/>
    <dgm:cxn modelId="{0E51ACA9-3B40-4DB0-B075-A3D39F073C6D}" type="presOf" srcId="{C358B2A5-2D56-4E5B-8977-BDFF25FB365F}" destId="{0B9032E2-32B9-4946-A3F2-7DCFF67F756F}" srcOrd="0" destOrd="0" presId="urn:microsoft.com/office/officeart/2005/8/layout/cycle2"/>
    <dgm:cxn modelId="{E49BD7AC-9FA6-4369-9895-E6AE90D9FCEF}" type="presOf" srcId="{C714C22F-F63D-46A8-ACC6-9DAD5BDDE566}" destId="{A165CC7D-47DF-41A7-9D35-E670A403B030}" srcOrd="0" destOrd="0" presId="urn:microsoft.com/office/officeart/2005/8/layout/cycle2"/>
    <dgm:cxn modelId="{297398B1-9AAF-42C3-A4A5-DFB066BCC798}" type="presOf" srcId="{C714C22F-F63D-46A8-ACC6-9DAD5BDDE566}" destId="{394D12A8-0F8A-44CE-A394-F8F754A3AA94}" srcOrd="1" destOrd="0" presId="urn:microsoft.com/office/officeart/2005/8/layout/cycle2"/>
    <dgm:cxn modelId="{A48B23B5-8299-402E-8B81-99FAB5D05BC3}" type="presOf" srcId="{ED1B8DAA-DF42-495D-9B69-0F71B93F8F8B}" destId="{87C3C4D8-0344-4050-B2FC-2EA15F4C300F}" srcOrd="0" destOrd="0" presId="urn:microsoft.com/office/officeart/2005/8/layout/cycle2"/>
    <dgm:cxn modelId="{8B456EC6-0C19-4D27-A28A-59473C8FC48C}" type="presOf" srcId="{4C96AA8C-37B8-44CC-A44E-895043E7315E}" destId="{32812FC1-2D8D-4F9A-9CE5-1A19A7DD1D38}" srcOrd="0" destOrd="0" presId="urn:microsoft.com/office/officeart/2005/8/layout/cycle2"/>
    <dgm:cxn modelId="{7BA9E9C6-A90E-423F-80B1-76CF0381C91F}" type="presOf" srcId="{41738FF9-BA91-478F-9278-EB0847507AE2}" destId="{1E745133-915A-4367-B57A-A0F5DF451274}" srcOrd="0" destOrd="0" presId="urn:microsoft.com/office/officeart/2005/8/layout/cycle2"/>
    <dgm:cxn modelId="{E0FBE1CB-E661-4BC3-936C-4CE951200E0A}" type="presOf" srcId="{8B1D73FA-C09A-42C2-8D80-EBD28B03DAE5}" destId="{D9D71518-4811-4EB9-B985-9DDE39AB4F84}" srcOrd="0" destOrd="0" presId="urn:microsoft.com/office/officeart/2005/8/layout/cycle2"/>
    <dgm:cxn modelId="{0FC753D1-03AA-4838-9EF7-31B47FA6807D}" type="presOf" srcId="{4C96AA8C-37B8-44CC-A44E-895043E7315E}" destId="{4930848B-997E-4642-9FD7-B1F7FA6AB69C}" srcOrd="1" destOrd="0" presId="urn:microsoft.com/office/officeart/2005/8/layout/cycle2"/>
    <dgm:cxn modelId="{B263D5D4-5364-43C8-874C-DE6D8B0A61B1}" type="presOf" srcId="{5A2B434A-0A63-4401-BB89-6C9A56BB3BDC}" destId="{9B828A48-273F-4F84-98BD-B87BA4C4DC48}" srcOrd="0" destOrd="0" presId="urn:microsoft.com/office/officeart/2005/8/layout/cycle2"/>
    <dgm:cxn modelId="{8D52A9E0-9CCB-4CCC-8310-EBB9B1865AE1}" srcId="{5A2B434A-0A63-4401-BB89-6C9A56BB3BDC}" destId="{671AD52F-847C-4097-9345-3920445F924D}" srcOrd="1" destOrd="0" parTransId="{C91351F6-A1FD-4566-A1C1-287579C7F66B}" sibTransId="{4C96AA8C-37B8-44CC-A44E-895043E7315E}"/>
    <dgm:cxn modelId="{46A70EEF-B34F-429B-84F9-C72C1844AD2C}" type="presOf" srcId="{671AD52F-847C-4097-9345-3920445F924D}" destId="{E0C1DB08-D35A-4740-9D03-F4790C045247}" srcOrd="0" destOrd="0" presId="urn:microsoft.com/office/officeart/2005/8/layout/cycle2"/>
    <dgm:cxn modelId="{F0BF53F2-7E54-42CD-8657-CB7A388688AA}" type="presOf" srcId="{B3021D2C-22C6-4419-81B3-A68A62877FC8}" destId="{C086F188-1CDF-43F2-B19A-D5027B4065BF}" srcOrd="0" destOrd="0" presId="urn:microsoft.com/office/officeart/2005/8/layout/cycle2"/>
    <dgm:cxn modelId="{411933F8-7DCA-4E97-93C1-B5C72FFD3896}" srcId="{5A2B434A-0A63-4401-BB89-6C9A56BB3BDC}" destId="{41738FF9-BA91-478F-9278-EB0847507AE2}" srcOrd="2" destOrd="0" parTransId="{533F9E5A-965A-44A2-B4A6-E69D9225D4A7}" sibTransId="{C358B2A5-2D56-4E5B-8977-BDFF25FB365F}"/>
    <dgm:cxn modelId="{57F47C43-470C-44EE-9DA2-A5B68350FA22}" type="presParOf" srcId="{9B828A48-273F-4F84-98BD-B87BA4C4DC48}" destId="{D9D71518-4811-4EB9-B985-9DDE39AB4F84}" srcOrd="0" destOrd="0" presId="urn:microsoft.com/office/officeart/2005/8/layout/cycle2"/>
    <dgm:cxn modelId="{89B0B098-4AA0-42A2-A0D6-8565E8709DDF}" type="presParOf" srcId="{9B828A48-273F-4F84-98BD-B87BA4C4DC48}" destId="{A165CC7D-47DF-41A7-9D35-E670A403B030}" srcOrd="1" destOrd="0" presId="urn:microsoft.com/office/officeart/2005/8/layout/cycle2"/>
    <dgm:cxn modelId="{9C508622-75B7-4C72-BECC-3C74487B6ADB}" type="presParOf" srcId="{A165CC7D-47DF-41A7-9D35-E670A403B030}" destId="{394D12A8-0F8A-44CE-A394-F8F754A3AA94}" srcOrd="0" destOrd="0" presId="urn:microsoft.com/office/officeart/2005/8/layout/cycle2"/>
    <dgm:cxn modelId="{136D5A61-343B-48DC-9E09-53C911E39329}" type="presParOf" srcId="{9B828A48-273F-4F84-98BD-B87BA4C4DC48}" destId="{E0C1DB08-D35A-4740-9D03-F4790C045247}" srcOrd="2" destOrd="0" presId="urn:microsoft.com/office/officeart/2005/8/layout/cycle2"/>
    <dgm:cxn modelId="{59A0AEA2-E119-4896-A0D4-3012EC07EC95}" type="presParOf" srcId="{9B828A48-273F-4F84-98BD-B87BA4C4DC48}" destId="{32812FC1-2D8D-4F9A-9CE5-1A19A7DD1D38}" srcOrd="3" destOrd="0" presId="urn:microsoft.com/office/officeart/2005/8/layout/cycle2"/>
    <dgm:cxn modelId="{719A97B2-C105-4C93-87DC-35386C4B8A2B}" type="presParOf" srcId="{32812FC1-2D8D-4F9A-9CE5-1A19A7DD1D38}" destId="{4930848B-997E-4642-9FD7-B1F7FA6AB69C}" srcOrd="0" destOrd="0" presId="urn:microsoft.com/office/officeart/2005/8/layout/cycle2"/>
    <dgm:cxn modelId="{4321F15D-152A-4EDD-A8AC-6579BC7B1FDA}" type="presParOf" srcId="{9B828A48-273F-4F84-98BD-B87BA4C4DC48}" destId="{1E745133-915A-4367-B57A-A0F5DF451274}" srcOrd="4" destOrd="0" presId="urn:microsoft.com/office/officeart/2005/8/layout/cycle2"/>
    <dgm:cxn modelId="{065A4F41-01F9-48D1-A514-705489746FBC}" type="presParOf" srcId="{9B828A48-273F-4F84-98BD-B87BA4C4DC48}" destId="{0B9032E2-32B9-4946-A3F2-7DCFF67F756F}" srcOrd="5" destOrd="0" presId="urn:microsoft.com/office/officeart/2005/8/layout/cycle2"/>
    <dgm:cxn modelId="{47AAD3F5-78A7-4B30-8749-2F2016369352}" type="presParOf" srcId="{0B9032E2-32B9-4946-A3F2-7DCFF67F756F}" destId="{B347DCAA-4001-4468-950C-BEB57BE107E1}" srcOrd="0" destOrd="0" presId="urn:microsoft.com/office/officeart/2005/8/layout/cycle2"/>
    <dgm:cxn modelId="{EB8BF633-6C87-4BD8-8F93-3E6BDFF6FCD3}" type="presParOf" srcId="{9B828A48-273F-4F84-98BD-B87BA4C4DC48}" destId="{B2545993-4E33-40C4-99C5-4494CC3588DD}" srcOrd="6" destOrd="0" presId="urn:microsoft.com/office/officeart/2005/8/layout/cycle2"/>
    <dgm:cxn modelId="{54637927-EDBB-4520-A471-52525488B334}" type="presParOf" srcId="{9B828A48-273F-4F84-98BD-B87BA4C4DC48}" destId="{9D48548E-910F-4DEB-9CEE-9E7F41AB522D}" srcOrd="7" destOrd="0" presId="urn:microsoft.com/office/officeart/2005/8/layout/cycle2"/>
    <dgm:cxn modelId="{617837BB-C68C-4C35-9815-5464353336EC}" type="presParOf" srcId="{9D48548E-910F-4DEB-9CEE-9E7F41AB522D}" destId="{AB5D5A46-97B2-4C1C-A94F-1837609D7C0A}" srcOrd="0" destOrd="0" presId="urn:microsoft.com/office/officeart/2005/8/layout/cycle2"/>
    <dgm:cxn modelId="{582A985D-9101-41D1-880F-9C0A0EF447D6}" type="presParOf" srcId="{9B828A48-273F-4F84-98BD-B87BA4C4DC48}" destId="{C086F188-1CDF-43F2-B19A-D5027B4065BF}" srcOrd="8" destOrd="0" presId="urn:microsoft.com/office/officeart/2005/8/layout/cycle2"/>
    <dgm:cxn modelId="{62BFC852-1AD7-4C67-9839-FD691A7923D8}" type="presParOf" srcId="{9B828A48-273F-4F84-98BD-B87BA4C4DC48}" destId="{87C3C4D8-0344-4050-B2FC-2EA15F4C300F}" srcOrd="9" destOrd="0" presId="urn:microsoft.com/office/officeart/2005/8/layout/cycle2"/>
    <dgm:cxn modelId="{55674B52-587C-402F-93F8-5C651031346F}" type="presParOf" srcId="{87C3C4D8-0344-4050-B2FC-2EA15F4C300F}" destId="{45A4D211-03FF-430F-8A66-6DDBA20026D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E26A40-1B7A-4843-9154-ACFBC6C4257C}" type="doc">
      <dgm:prSet loTypeId="urn:microsoft.com/office/officeart/2005/8/layout/hList2" loCatId="list" qsTypeId="urn:microsoft.com/office/officeart/2005/8/quickstyle/3d1" qsCatId="3D" csTypeId="urn:microsoft.com/office/officeart/2005/8/colors/colorful1" csCatId="colorful" phldr="1"/>
      <dgm:spPr/>
    </dgm:pt>
    <dgm:pt modelId="{50232D91-829C-4F52-B373-6DB3393421D1}">
      <dgm:prSet phldrT="[Text]"/>
      <dgm:spPr/>
      <dgm:t>
        <a:bodyPr/>
        <a:lstStyle/>
        <a:p>
          <a:r>
            <a:rPr lang="en-US" dirty="0"/>
            <a:t>Word</a:t>
          </a:r>
        </a:p>
      </dgm:t>
    </dgm:pt>
    <dgm:pt modelId="{0CD79EFA-292F-4D55-A45D-DEC6CF55A45E}" type="parTrans" cxnId="{542305AC-5BDE-4245-8194-80D390006FE7}">
      <dgm:prSet/>
      <dgm:spPr/>
      <dgm:t>
        <a:bodyPr/>
        <a:lstStyle/>
        <a:p>
          <a:endParaRPr lang="en-US"/>
        </a:p>
      </dgm:t>
    </dgm:pt>
    <dgm:pt modelId="{975862AA-8659-4B94-8F6E-D15914E8CB89}" type="sibTrans" cxnId="{542305AC-5BDE-4245-8194-80D390006FE7}">
      <dgm:prSet/>
      <dgm:spPr/>
      <dgm:t>
        <a:bodyPr/>
        <a:lstStyle/>
        <a:p>
          <a:endParaRPr lang="en-US"/>
        </a:p>
      </dgm:t>
    </dgm:pt>
    <dgm:pt modelId="{E498D5FD-4832-4E45-98A5-5DC54C6B9176}">
      <dgm:prSet phldrT="[Text]"/>
      <dgm:spPr/>
      <dgm:t>
        <a:bodyPr/>
        <a:lstStyle/>
        <a:p>
          <a:r>
            <a:rPr lang="en-US" dirty="0"/>
            <a:t>Excel</a:t>
          </a:r>
        </a:p>
      </dgm:t>
    </dgm:pt>
    <dgm:pt modelId="{4243ABCE-235C-41F2-92A6-939E178E5086}" type="parTrans" cxnId="{7BECA148-9512-4756-80CB-1D5D389BA25E}">
      <dgm:prSet/>
      <dgm:spPr/>
      <dgm:t>
        <a:bodyPr/>
        <a:lstStyle/>
        <a:p>
          <a:endParaRPr lang="en-US"/>
        </a:p>
      </dgm:t>
    </dgm:pt>
    <dgm:pt modelId="{008677B2-EC0C-45DA-B63E-D1733AC618DF}" type="sibTrans" cxnId="{7BECA148-9512-4756-80CB-1D5D389BA25E}">
      <dgm:prSet/>
      <dgm:spPr/>
      <dgm:t>
        <a:bodyPr/>
        <a:lstStyle/>
        <a:p>
          <a:endParaRPr lang="en-US"/>
        </a:p>
      </dgm:t>
    </dgm:pt>
    <dgm:pt modelId="{8106977D-109A-4288-8CEA-A37A19725C96}">
      <dgm:prSet phldrT="[Text]"/>
      <dgm:spPr/>
      <dgm:t>
        <a:bodyPr/>
        <a:lstStyle/>
        <a:p>
          <a:r>
            <a:rPr lang="en-US" dirty="0"/>
            <a:t>PowerPoint</a:t>
          </a:r>
        </a:p>
      </dgm:t>
    </dgm:pt>
    <dgm:pt modelId="{D4994B49-72EA-426D-BDBA-FECDE981A19F}" type="parTrans" cxnId="{29E00340-21FC-4D99-A57A-56997653484C}">
      <dgm:prSet/>
      <dgm:spPr/>
      <dgm:t>
        <a:bodyPr/>
        <a:lstStyle/>
        <a:p>
          <a:endParaRPr lang="en-US"/>
        </a:p>
      </dgm:t>
    </dgm:pt>
    <dgm:pt modelId="{DD837459-F294-4C5D-A5E7-DA664FB8F7BB}" type="sibTrans" cxnId="{29E00340-21FC-4D99-A57A-56997653484C}">
      <dgm:prSet/>
      <dgm:spPr/>
      <dgm:t>
        <a:bodyPr/>
        <a:lstStyle/>
        <a:p>
          <a:endParaRPr lang="en-US"/>
        </a:p>
      </dgm:t>
    </dgm:pt>
    <dgm:pt modelId="{5B6C92D0-0FE9-42C4-A957-FDF239E51999}">
      <dgm:prSet/>
      <dgm:spPr/>
      <dgm:t>
        <a:bodyPr/>
        <a:lstStyle/>
        <a:p>
          <a:r>
            <a:rPr lang="en-US" dirty="0"/>
            <a:t>Level 1</a:t>
          </a:r>
        </a:p>
      </dgm:t>
    </dgm:pt>
    <dgm:pt modelId="{4448B5EA-37DD-450C-BC5E-527DB582141A}" type="parTrans" cxnId="{2CE8D0C2-3742-483D-B075-310E9E5C34D4}">
      <dgm:prSet/>
      <dgm:spPr/>
      <dgm:t>
        <a:bodyPr/>
        <a:lstStyle/>
        <a:p>
          <a:endParaRPr lang="en-US"/>
        </a:p>
      </dgm:t>
    </dgm:pt>
    <dgm:pt modelId="{A49E1DDF-20FD-45DC-9770-12E9F62DDDFE}" type="sibTrans" cxnId="{2CE8D0C2-3742-483D-B075-310E9E5C34D4}">
      <dgm:prSet/>
      <dgm:spPr/>
      <dgm:t>
        <a:bodyPr/>
        <a:lstStyle/>
        <a:p>
          <a:endParaRPr lang="en-US"/>
        </a:p>
      </dgm:t>
    </dgm:pt>
    <dgm:pt modelId="{5A5D3A3A-F9D2-4ECE-B220-A4EF157CABC2}">
      <dgm:prSet/>
      <dgm:spPr/>
      <dgm:t>
        <a:bodyPr/>
        <a:lstStyle/>
        <a:p>
          <a:r>
            <a:rPr lang="en-US" dirty="0"/>
            <a:t>Level 2</a:t>
          </a:r>
        </a:p>
      </dgm:t>
    </dgm:pt>
    <dgm:pt modelId="{D97F5986-74FA-4943-A758-170E5854FA29}" type="parTrans" cxnId="{F038E4F8-EFDA-4BEA-8DD4-4F7FFC8006CF}">
      <dgm:prSet/>
      <dgm:spPr/>
      <dgm:t>
        <a:bodyPr/>
        <a:lstStyle/>
        <a:p>
          <a:endParaRPr lang="en-US"/>
        </a:p>
      </dgm:t>
    </dgm:pt>
    <dgm:pt modelId="{1399BFDD-A5E0-48E5-A61B-8379B664D6DC}" type="sibTrans" cxnId="{F038E4F8-EFDA-4BEA-8DD4-4F7FFC8006CF}">
      <dgm:prSet/>
      <dgm:spPr/>
      <dgm:t>
        <a:bodyPr/>
        <a:lstStyle/>
        <a:p>
          <a:endParaRPr lang="en-US"/>
        </a:p>
      </dgm:t>
    </dgm:pt>
    <dgm:pt modelId="{0AA0EC81-9AA2-4FAE-81DE-7C8826ED6A17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 w="57150">
          <a:solidFill>
            <a:schemeClr val="tx1"/>
          </a:solidFill>
        </a:ln>
      </dgm:spPr>
      <dgm:t>
        <a:bodyPr/>
        <a:lstStyle/>
        <a:p>
          <a:r>
            <a:rPr lang="en-US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rPr>
            <a:t>Level 1</a:t>
          </a:r>
        </a:p>
      </dgm:t>
    </dgm:pt>
    <dgm:pt modelId="{8F79A635-E7A8-4566-B347-0F02B4190649}" type="parTrans" cxnId="{DEDB6227-CD8A-4FE2-920E-87D92D79DC22}">
      <dgm:prSet/>
      <dgm:spPr/>
      <dgm:t>
        <a:bodyPr/>
        <a:lstStyle/>
        <a:p>
          <a:endParaRPr lang="en-US"/>
        </a:p>
      </dgm:t>
    </dgm:pt>
    <dgm:pt modelId="{12A4D71C-7A91-48A6-92E9-B5859C27C1AD}" type="sibTrans" cxnId="{DEDB6227-CD8A-4FE2-920E-87D92D79DC22}">
      <dgm:prSet/>
      <dgm:spPr/>
      <dgm:t>
        <a:bodyPr/>
        <a:lstStyle/>
        <a:p>
          <a:endParaRPr lang="en-US"/>
        </a:p>
      </dgm:t>
    </dgm:pt>
    <dgm:pt modelId="{A4F57F7A-5ECA-4909-9A07-1E82C89E0B8A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ln w="57150">
          <a:solidFill>
            <a:schemeClr val="tx1"/>
          </a:solidFill>
        </a:ln>
      </dgm:spPr>
      <dgm:t>
        <a:bodyPr/>
        <a:lstStyle/>
        <a:p>
          <a:r>
            <a:rPr lang="en-US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rPr>
            <a:t>Level 2</a:t>
          </a:r>
        </a:p>
      </dgm:t>
    </dgm:pt>
    <dgm:pt modelId="{F6456DC4-1AB1-470F-AD9B-FE2660960316}" type="parTrans" cxnId="{6DE6A0A7-CBF6-4591-9357-AB7A3AB27966}">
      <dgm:prSet/>
      <dgm:spPr/>
      <dgm:t>
        <a:bodyPr/>
        <a:lstStyle/>
        <a:p>
          <a:endParaRPr lang="en-US"/>
        </a:p>
      </dgm:t>
    </dgm:pt>
    <dgm:pt modelId="{BCCC21F2-6AC9-41E0-BAB1-A66A95A854BE}" type="sibTrans" cxnId="{6DE6A0A7-CBF6-4591-9357-AB7A3AB27966}">
      <dgm:prSet/>
      <dgm:spPr/>
      <dgm:t>
        <a:bodyPr/>
        <a:lstStyle/>
        <a:p>
          <a:endParaRPr lang="en-US"/>
        </a:p>
      </dgm:t>
    </dgm:pt>
    <dgm:pt modelId="{F8A1C3D3-A049-45AC-BB48-47443CD22F2B}">
      <dgm:prSet/>
      <dgm:spPr/>
      <dgm:t>
        <a:bodyPr/>
        <a:lstStyle/>
        <a:p>
          <a:r>
            <a:rPr lang="en-US" dirty="0"/>
            <a:t>Level 1</a:t>
          </a:r>
        </a:p>
      </dgm:t>
    </dgm:pt>
    <dgm:pt modelId="{B19E257C-19F4-4F30-96C9-8A008A4A7085}" type="parTrans" cxnId="{250B3C7D-687F-48BE-8F36-E2C14E51DB3E}">
      <dgm:prSet/>
      <dgm:spPr/>
      <dgm:t>
        <a:bodyPr/>
        <a:lstStyle/>
        <a:p>
          <a:endParaRPr lang="en-US"/>
        </a:p>
      </dgm:t>
    </dgm:pt>
    <dgm:pt modelId="{CF090AB4-12C1-414A-87AA-13AF08E0BD26}" type="sibTrans" cxnId="{250B3C7D-687F-48BE-8F36-E2C14E51DB3E}">
      <dgm:prSet/>
      <dgm:spPr/>
      <dgm:t>
        <a:bodyPr/>
        <a:lstStyle/>
        <a:p>
          <a:endParaRPr lang="en-US"/>
        </a:p>
      </dgm:t>
    </dgm:pt>
    <dgm:pt modelId="{2DB1D824-3AB0-4E3B-8F08-136C03BB2EB5}">
      <dgm:prSet/>
      <dgm:spPr/>
      <dgm:t>
        <a:bodyPr/>
        <a:lstStyle/>
        <a:p>
          <a:r>
            <a:rPr lang="en-US" dirty="0"/>
            <a:t>Level 2</a:t>
          </a:r>
        </a:p>
      </dgm:t>
    </dgm:pt>
    <dgm:pt modelId="{A50CD916-9295-4DE6-A48B-077370FC1379}" type="parTrans" cxnId="{C9033C4A-7D65-4B6A-B6EB-84420D7943CA}">
      <dgm:prSet/>
      <dgm:spPr/>
      <dgm:t>
        <a:bodyPr/>
        <a:lstStyle/>
        <a:p>
          <a:endParaRPr lang="en-US"/>
        </a:p>
      </dgm:t>
    </dgm:pt>
    <dgm:pt modelId="{5D89F5C5-6117-4DC2-A9E8-CB3A7918C7C6}" type="sibTrans" cxnId="{C9033C4A-7D65-4B6A-B6EB-84420D7943CA}">
      <dgm:prSet/>
      <dgm:spPr/>
      <dgm:t>
        <a:bodyPr/>
        <a:lstStyle/>
        <a:p>
          <a:endParaRPr lang="en-US"/>
        </a:p>
      </dgm:t>
    </dgm:pt>
    <dgm:pt modelId="{842D54B2-A1B4-458C-A5DF-0E2EFD0E240A}">
      <dgm:prSet/>
      <dgm:spPr/>
      <dgm:t>
        <a:bodyPr/>
        <a:lstStyle/>
        <a:p>
          <a:r>
            <a:rPr lang="en-US" dirty="0"/>
            <a:t>Access</a:t>
          </a:r>
        </a:p>
      </dgm:t>
    </dgm:pt>
    <dgm:pt modelId="{BC702EAA-3180-4230-856E-D8F62EB5D637}" type="parTrans" cxnId="{6CF6EC52-84AC-45B9-8A93-ED59B0F6FA5F}">
      <dgm:prSet/>
      <dgm:spPr/>
      <dgm:t>
        <a:bodyPr/>
        <a:lstStyle/>
        <a:p>
          <a:endParaRPr lang="en-US"/>
        </a:p>
      </dgm:t>
    </dgm:pt>
    <dgm:pt modelId="{6FE017E2-CE0C-49CE-9B23-C9A706854F91}" type="sibTrans" cxnId="{6CF6EC52-84AC-45B9-8A93-ED59B0F6FA5F}">
      <dgm:prSet/>
      <dgm:spPr/>
      <dgm:t>
        <a:bodyPr/>
        <a:lstStyle/>
        <a:p>
          <a:endParaRPr lang="en-US"/>
        </a:p>
      </dgm:t>
    </dgm:pt>
    <dgm:pt modelId="{521E641F-3C0B-46F9-8220-54E7BD50F1CD}">
      <dgm:prSet/>
      <dgm:spPr/>
      <dgm:t>
        <a:bodyPr/>
        <a:lstStyle/>
        <a:p>
          <a:r>
            <a:rPr lang="en-US" dirty="0"/>
            <a:t>Visual Basic</a:t>
          </a:r>
        </a:p>
      </dgm:t>
    </dgm:pt>
    <dgm:pt modelId="{A4CE564F-B76B-47B9-B5DF-F207D4E87B2C}" type="parTrans" cxnId="{835483C1-7205-4BF2-A144-CF787B70FEB8}">
      <dgm:prSet/>
      <dgm:spPr/>
      <dgm:t>
        <a:bodyPr/>
        <a:lstStyle/>
        <a:p>
          <a:endParaRPr lang="en-US"/>
        </a:p>
      </dgm:t>
    </dgm:pt>
    <dgm:pt modelId="{FB7C314F-6AD9-4FEA-B7FD-44D7526EB4E7}" type="sibTrans" cxnId="{835483C1-7205-4BF2-A144-CF787B70FEB8}">
      <dgm:prSet/>
      <dgm:spPr/>
      <dgm:t>
        <a:bodyPr/>
        <a:lstStyle/>
        <a:p>
          <a:endParaRPr lang="en-US"/>
        </a:p>
      </dgm:t>
    </dgm:pt>
    <dgm:pt modelId="{0A9956F5-60A3-4802-AF9F-9A335AE9C0AB}">
      <dgm:prSet/>
      <dgm:spPr/>
      <dgm:t>
        <a:bodyPr/>
        <a:lstStyle/>
        <a:p>
          <a:r>
            <a:rPr lang="en-US" dirty="0"/>
            <a:t>Programming</a:t>
          </a:r>
        </a:p>
      </dgm:t>
    </dgm:pt>
    <dgm:pt modelId="{5D8F7A91-C56F-4FB0-8DE5-98D17317EFE0}" type="parTrans" cxnId="{F0B9D7D2-F12D-4BAF-BF29-688213240DBD}">
      <dgm:prSet/>
      <dgm:spPr/>
      <dgm:t>
        <a:bodyPr/>
        <a:lstStyle/>
        <a:p>
          <a:endParaRPr lang="en-US"/>
        </a:p>
      </dgm:t>
    </dgm:pt>
    <dgm:pt modelId="{D23CAD09-F6D8-4070-9783-B4E12F6A26E2}" type="sibTrans" cxnId="{F0B9D7D2-F12D-4BAF-BF29-688213240DBD}">
      <dgm:prSet/>
      <dgm:spPr/>
      <dgm:t>
        <a:bodyPr/>
        <a:lstStyle/>
        <a:p>
          <a:endParaRPr lang="en-US"/>
        </a:p>
      </dgm:t>
    </dgm:pt>
    <dgm:pt modelId="{E1B66BFC-6840-4845-801F-70E90A8E7E00}" type="pres">
      <dgm:prSet presAssocID="{18E26A40-1B7A-4843-9154-ACFBC6C4257C}" presName="linearFlow" presStyleCnt="0">
        <dgm:presLayoutVars>
          <dgm:dir/>
          <dgm:animLvl val="lvl"/>
          <dgm:resizeHandles/>
        </dgm:presLayoutVars>
      </dgm:prSet>
      <dgm:spPr/>
    </dgm:pt>
    <dgm:pt modelId="{D7CEC164-413F-4458-9710-7051692B833E}" type="pres">
      <dgm:prSet presAssocID="{50232D91-829C-4F52-B373-6DB3393421D1}" presName="compositeNode" presStyleCnt="0">
        <dgm:presLayoutVars>
          <dgm:bulletEnabled val="1"/>
        </dgm:presLayoutVars>
      </dgm:prSet>
      <dgm:spPr/>
    </dgm:pt>
    <dgm:pt modelId="{2FA285B8-EBED-4D4D-8969-55974F370B17}" type="pres">
      <dgm:prSet presAssocID="{50232D91-829C-4F52-B373-6DB3393421D1}" presName="image" presStyleLbl="fgImgPlace1" presStyleIdx="0" presStyleCnt="4"/>
      <dgm:spPr/>
    </dgm:pt>
    <dgm:pt modelId="{2C48FDC4-81ED-40A5-A359-98E423FE39FF}" type="pres">
      <dgm:prSet presAssocID="{50232D91-829C-4F52-B373-6DB3393421D1}" presName="childNode" presStyleLbl="node1" presStyleIdx="0" presStyleCnt="4">
        <dgm:presLayoutVars>
          <dgm:bulletEnabled val="1"/>
        </dgm:presLayoutVars>
      </dgm:prSet>
      <dgm:spPr/>
    </dgm:pt>
    <dgm:pt modelId="{33FE93E8-0511-45EA-9482-ABE2E9E1E037}" type="pres">
      <dgm:prSet presAssocID="{50232D91-829C-4F52-B373-6DB3393421D1}" presName="parentNode" presStyleLbl="revTx" presStyleIdx="0" presStyleCnt="4">
        <dgm:presLayoutVars>
          <dgm:chMax val="0"/>
          <dgm:bulletEnabled val="1"/>
        </dgm:presLayoutVars>
      </dgm:prSet>
      <dgm:spPr/>
    </dgm:pt>
    <dgm:pt modelId="{943EFDC4-8312-4BDC-B4E1-5351A6FBD42E}" type="pres">
      <dgm:prSet presAssocID="{975862AA-8659-4B94-8F6E-D15914E8CB89}" presName="sibTrans" presStyleCnt="0"/>
      <dgm:spPr/>
    </dgm:pt>
    <dgm:pt modelId="{6FDB538C-2D1A-4976-ADAD-4BEC7622F057}" type="pres">
      <dgm:prSet presAssocID="{E498D5FD-4832-4E45-98A5-5DC54C6B9176}" presName="compositeNode" presStyleCnt="0">
        <dgm:presLayoutVars>
          <dgm:bulletEnabled val="1"/>
        </dgm:presLayoutVars>
      </dgm:prSet>
      <dgm:spPr/>
    </dgm:pt>
    <dgm:pt modelId="{909A778C-B5AE-4303-8192-3A7A8D83F9FA}" type="pres">
      <dgm:prSet presAssocID="{E498D5FD-4832-4E45-98A5-5DC54C6B9176}" presName="image" presStyleLbl="fgImgPlace1" presStyleIdx="1" presStyleCnt="4"/>
      <dgm:spPr/>
    </dgm:pt>
    <dgm:pt modelId="{23DEF0E1-95CB-4FB3-B349-F065F9C19F2B}" type="pres">
      <dgm:prSet presAssocID="{E498D5FD-4832-4E45-98A5-5DC54C6B9176}" presName="childNode" presStyleLbl="node1" presStyleIdx="1" presStyleCnt="4" custScaleX="100001" custScaleY="100001">
        <dgm:presLayoutVars>
          <dgm:bulletEnabled val="1"/>
        </dgm:presLayoutVars>
      </dgm:prSet>
      <dgm:spPr/>
    </dgm:pt>
    <dgm:pt modelId="{ACC0F64D-B3E0-41E4-85E6-3ABEF48F7AF5}" type="pres">
      <dgm:prSet presAssocID="{E498D5FD-4832-4E45-98A5-5DC54C6B9176}" presName="parentNode" presStyleLbl="revTx" presStyleIdx="1" presStyleCnt="4">
        <dgm:presLayoutVars>
          <dgm:chMax val="0"/>
          <dgm:bulletEnabled val="1"/>
        </dgm:presLayoutVars>
      </dgm:prSet>
      <dgm:spPr/>
    </dgm:pt>
    <dgm:pt modelId="{66559B6B-5FFE-462A-8790-A877E3B64E41}" type="pres">
      <dgm:prSet presAssocID="{008677B2-EC0C-45DA-B63E-D1733AC618DF}" presName="sibTrans" presStyleCnt="0"/>
      <dgm:spPr/>
    </dgm:pt>
    <dgm:pt modelId="{3D774DC7-23C9-4311-B426-3F7A41DB69BB}" type="pres">
      <dgm:prSet presAssocID="{8106977D-109A-4288-8CEA-A37A19725C96}" presName="compositeNode" presStyleCnt="0">
        <dgm:presLayoutVars>
          <dgm:bulletEnabled val="1"/>
        </dgm:presLayoutVars>
      </dgm:prSet>
      <dgm:spPr/>
    </dgm:pt>
    <dgm:pt modelId="{E937EFE1-4342-45A4-950F-7EF449B054D1}" type="pres">
      <dgm:prSet presAssocID="{8106977D-109A-4288-8CEA-A37A19725C96}" presName="image" presStyleLbl="fgImgPlace1" presStyleIdx="2" presStyleCnt="4"/>
      <dgm:spPr/>
    </dgm:pt>
    <dgm:pt modelId="{DD2D5C18-CDB5-4258-89BE-A271723752CE}" type="pres">
      <dgm:prSet presAssocID="{8106977D-109A-4288-8CEA-A37A19725C96}" presName="childNode" presStyleLbl="node1" presStyleIdx="2" presStyleCnt="4">
        <dgm:presLayoutVars>
          <dgm:bulletEnabled val="1"/>
        </dgm:presLayoutVars>
      </dgm:prSet>
      <dgm:spPr/>
    </dgm:pt>
    <dgm:pt modelId="{66C51B7D-70E8-4BC9-A1EE-26CF7DD44F58}" type="pres">
      <dgm:prSet presAssocID="{8106977D-109A-4288-8CEA-A37A19725C96}" presName="parentNode" presStyleLbl="revTx" presStyleIdx="2" presStyleCnt="4">
        <dgm:presLayoutVars>
          <dgm:chMax val="0"/>
          <dgm:bulletEnabled val="1"/>
        </dgm:presLayoutVars>
      </dgm:prSet>
      <dgm:spPr/>
    </dgm:pt>
    <dgm:pt modelId="{208DACF0-8804-44D9-906F-A171CF2AB03F}" type="pres">
      <dgm:prSet presAssocID="{DD837459-F294-4C5D-A5E7-DA664FB8F7BB}" presName="sibTrans" presStyleCnt="0"/>
      <dgm:spPr/>
    </dgm:pt>
    <dgm:pt modelId="{139F61C9-82C9-4768-BD01-5F5A8598200F}" type="pres">
      <dgm:prSet presAssocID="{842D54B2-A1B4-458C-A5DF-0E2EFD0E240A}" presName="compositeNode" presStyleCnt="0">
        <dgm:presLayoutVars>
          <dgm:bulletEnabled val="1"/>
        </dgm:presLayoutVars>
      </dgm:prSet>
      <dgm:spPr/>
    </dgm:pt>
    <dgm:pt modelId="{CAD96142-4225-42BF-A0AB-801A3BB4080D}" type="pres">
      <dgm:prSet presAssocID="{842D54B2-A1B4-458C-A5DF-0E2EFD0E240A}" presName="image" presStyleLbl="fgImgPlace1" presStyleIdx="3" presStyleCnt="4"/>
      <dgm:spPr/>
    </dgm:pt>
    <dgm:pt modelId="{03B5C66C-A7B5-4228-871F-3EDF8AAE9820}" type="pres">
      <dgm:prSet presAssocID="{842D54B2-A1B4-458C-A5DF-0E2EFD0E240A}" presName="childNode" presStyleLbl="node1" presStyleIdx="3" presStyleCnt="4">
        <dgm:presLayoutVars>
          <dgm:bulletEnabled val="1"/>
        </dgm:presLayoutVars>
      </dgm:prSet>
      <dgm:spPr/>
    </dgm:pt>
    <dgm:pt modelId="{B860EF2A-62F7-4693-8732-ECEE53FB52EC}" type="pres">
      <dgm:prSet presAssocID="{842D54B2-A1B4-458C-A5DF-0E2EFD0E240A}" presName="parentNode" presStyleLbl="revTx" presStyleIdx="3" presStyleCnt="4">
        <dgm:presLayoutVars>
          <dgm:chMax val="0"/>
          <dgm:bulletEnabled val="1"/>
        </dgm:presLayoutVars>
      </dgm:prSet>
      <dgm:spPr/>
    </dgm:pt>
  </dgm:ptLst>
  <dgm:cxnLst>
    <dgm:cxn modelId="{C3648C02-E5C2-43EE-BA09-51C8141FA3F8}" type="presOf" srcId="{2DB1D824-3AB0-4E3B-8F08-136C03BB2EB5}" destId="{DD2D5C18-CDB5-4258-89BE-A271723752CE}" srcOrd="0" destOrd="1" presId="urn:microsoft.com/office/officeart/2005/8/layout/hList2"/>
    <dgm:cxn modelId="{ED6AA009-0B7C-433A-B8B2-8CF1B0BA95B4}" type="presOf" srcId="{E498D5FD-4832-4E45-98A5-5DC54C6B9176}" destId="{ACC0F64D-B3E0-41E4-85E6-3ABEF48F7AF5}" srcOrd="0" destOrd="0" presId="urn:microsoft.com/office/officeart/2005/8/layout/hList2"/>
    <dgm:cxn modelId="{52BEE709-3D57-4DA7-B260-D463C8FD1E24}" type="presOf" srcId="{521E641F-3C0B-46F9-8220-54E7BD50F1CD}" destId="{03B5C66C-A7B5-4228-871F-3EDF8AAE9820}" srcOrd="0" destOrd="0" presId="urn:microsoft.com/office/officeart/2005/8/layout/hList2"/>
    <dgm:cxn modelId="{2748BB0B-BD83-48BD-B1F6-9D6495B6DB61}" type="presOf" srcId="{0AA0EC81-9AA2-4FAE-81DE-7C8826ED6A17}" destId="{23DEF0E1-95CB-4FB3-B349-F065F9C19F2B}" srcOrd="0" destOrd="0" presId="urn:microsoft.com/office/officeart/2005/8/layout/hList2"/>
    <dgm:cxn modelId="{5B4ADE0F-0AC1-4BA5-BA14-484176C21975}" type="presOf" srcId="{A4F57F7A-5ECA-4909-9A07-1E82C89E0B8A}" destId="{23DEF0E1-95CB-4FB3-B349-F065F9C19F2B}" srcOrd="0" destOrd="1" presId="urn:microsoft.com/office/officeart/2005/8/layout/hList2"/>
    <dgm:cxn modelId="{F9FB7F18-3A00-4FDD-A56B-EA3E0E5844CD}" type="presOf" srcId="{5A5D3A3A-F9D2-4ECE-B220-A4EF157CABC2}" destId="{2C48FDC4-81ED-40A5-A359-98E423FE39FF}" srcOrd="0" destOrd="1" presId="urn:microsoft.com/office/officeart/2005/8/layout/hList2"/>
    <dgm:cxn modelId="{DEDB6227-CD8A-4FE2-920E-87D92D79DC22}" srcId="{E498D5FD-4832-4E45-98A5-5DC54C6B9176}" destId="{0AA0EC81-9AA2-4FAE-81DE-7C8826ED6A17}" srcOrd="0" destOrd="0" parTransId="{8F79A635-E7A8-4566-B347-0F02B4190649}" sibTransId="{12A4D71C-7A91-48A6-92E9-B5859C27C1AD}"/>
    <dgm:cxn modelId="{5A49CF29-829F-4792-B0CD-9E9AB70BF845}" type="presOf" srcId="{F8A1C3D3-A049-45AC-BB48-47443CD22F2B}" destId="{DD2D5C18-CDB5-4258-89BE-A271723752CE}" srcOrd="0" destOrd="0" presId="urn:microsoft.com/office/officeart/2005/8/layout/hList2"/>
    <dgm:cxn modelId="{29E00340-21FC-4D99-A57A-56997653484C}" srcId="{18E26A40-1B7A-4843-9154-ACFBC6C4257C}" destId="{8106977D-109A-4288-8CEA-A37A19725C96}" srcOrd="2" destOrd="0" parTransId="{D4994B49-72EA-426D-BDBA-FECDE981A19F}" sibTransId="{DD837459-F294-4C5D-A5E7-DA664FB8F7BB}"/>
    <dgm:cxn modelId="{7BECA148-9512-4756-80CB-1D5D389BA25E}" srcId="{18E26A40-1B7A-4843-9154-ACFBC6C4257C}" destId="{E498D5FD-4832-4E45-98A5-5DC54C6B9176}" srcOrd="1" destOrd="0" parTransId="{4243ABCE-235C-41F2-92A6-939E178E5086}" sibTransId="{008677B2-EC0C-45DA-B63E-D1733AC618DF}"/>
    <dgm:cxn modelId="{C9033C4A-7D65-4B6A-B6EB-84420D7943CA}" srcId="{8106977D-109A-4288-8CEA-A37A19725C96}" destId="{2DB1D824-3AB0-4E3B-8F08-136C03BB2EB5}" srcOrd="1" destOrd="0" parTransId="{A50CD916-9295-4DE6-A48B-077370FC1379}" sibTransId="{5D89F5C5-6117-4DC2-A9E8-CB3A7918C7C6}"/>
    <dgm:cxn modelId="{6CF6EC52-84AC-45B9-8A93-ED59B0F6FA5F}" srcId="{18E26A40-1B7A-4843-9154-ACFBC6C4257C}" destId="{842D54B2-A1B4-458C-A5DF-0E2EFD0E240A}" srcOrd="3" destOrd="0" parTransId="{BC702EAA-3180-4230-856E-D8F62EB5D637}" sibTransId="{6FE017E2-CE0C-49CE-9B23-C9A706854F91}"/>
    <dgm:cxn modelId="{250B3C7D-687F-48BE-8F36-E2C14E51DB3E}" srcId="{8106977D-109A-4288-8CEA-A37A19725C96}" destId="{F8A1C3D3-A049-45AC-BB48-47443CD22F2B}" srcOrd="0" destOrd="0" parTransId="{B19E257C-19F4-4F30-96C9-8A008A4A7085}" sibTransId="{CF090AB4-12C1-414A-87AA-13AF08E0BD26}"/>
    <dgm:cxn modelId="{6DE6A0A7-CBF6-4591-9357-AB7A3AB27966}" srcId="{E498D5FD-4832-4E45-98A5-5DC54C6B9176}" destId="{A4F57F7A-5ECA-4909-9A07-1E82C89E0B8A}" srcOrd="1" destOrd="0" parTransId="{F6456DC4-1AB1-470F-AD9B-FE2660960316}" sibTransId="{BCCC21F2-6AC9-41E0-BAB1-A66A95A854BE}"/>
    <dgm:cxn modelId="{542305AC-5BDE-4245-8194-80D390006FE7}" srcId="{18E26A40-1B7A-4843-9154-ACFBC6C4257C}" destId="{50232D91-829C-4F52-B373-6DB3393421D1}" srcOrd="0" destOrd="0" parTransId="{0CD79EFA-292F-4D55-A45D-DEC6CF55A45E}" sibTransId="{975862AA-8659-4B94-8F6E-D15914E8CB89}"/>
    <dgm:cxn modelId="{77D8A9BF-C9D2-4834-989B-7E54B481CF87}" type="presOf" srcId="{18E26A40-1B7A-4843-9154-ACFBC6C4257C}" destId="{E1B66BFC-6840-4845-801F-70E90A8E7E00}" srcOrd="0" destOrd="0" presId="urn:microsoft.com/office/officeart/2005/8/layout/hList2"/>
    <dgm:cxn modelId="{835483C1-7205-4BF2-A144-CF787B70FEB8}" srcId="{842D54B2-A1B4-458C-A5DF-0E2EFD0E240A}" destId="{521E641F-3C0B-46F9-8220-54E7BD50F1CD}" srcOrd="0" destOrd="0" parTransId="{A4CE564F-B76B-47B9-B5DF-F207D4E87B2C}" sibTransId="{FB7C314F-6AD9-4FEA-B7FD-44D7526EB4E7}"/>
    <dgm:cxn modelId="{2CE8D0C2-3742-483D-B075-310E9E5C34D4}" srcId="{50232D91-829C-4F52-B373-6DB3393421D1}" destId="{5B6C92D0-0FE9-42C4-A957-FDF239E51999}" srcOrd="0" destOrd="0" parTransId="{4448B5EA-37DD-450C-BC5E-527DB582141A}" sibTransId="{A49E1DDF-20FD-45DC-9770-12E9F62DDDFE}"/>
    <dgm:cxn modelId="{FB0503C9-F9FA-4497-ABB0-8D6691731369}" type="presOf" srcId="{842D54B2-A1B4-458C-A5DF-0E2EFD0E240A}" destId="{B860EF2A-62F7-4693-8732-ECEE53FB52EC}" srcOrd="0" destOrd="0" presId="urn:microsoft.com/office/officeart/2005/8/layout/hList2"/>
    <dgm:cxn modelId="{14A1C3CA-87F3-45E4-877B-F3441F091B39}" type="presOf" srcId="{8106977D-109A-4288-8CEA-A37A19725C96}" destId="{66C51B7D-70E8-4BC9-A1EE-26CF7DD44F58}" srcOrd="0" destOrd="0" presId="urn:microsoft.com/office/officeart/2005/8/layout/hList2"/>
    <dgm:cxn modelId="{3BEBA0CD-FACB-46AF-814F-F941082207F4}" type="presOf" srcId="{5B6C92D0-0FE9-42C4-A957-FDF239E51999}" destId="{2C48FDC4-81ED-40A5-A359-98E423FE39FF}" srcOrd="0" destOrd="0" presId="urn:microsoft.com/office/officeart/2005/8/layout/hList2"/>
    <dgm:cxn modelId="{3DD37BCE-A51E-4D93-97BE-3B5AB7AD6705}" type="presOf" srcId="{0A9956F5-60A3-4802-AF9F-9A335AE9C0AB}" destId="{03B5C66C-A7B5-4228-871F-3EDF8AAE9820}" srcOrd="0" destOrd="1" presId="urn:microsoft.com/office/officeart/2005/8/layout/hList2"/>
    <dgm:cxn modelId="{F0B9D7D2-F12D-4BAF-BF29-688213240DBD}" srcId="{842D54B2-A1B4-458C-A5DF-0E2EFD0E240A}" destId="{0A9956F5-60A3-4802-AF9F-9A335AE9C0AB}" srcOrd="1" destOrd="0" parTransId="{5D8F7A91-C56F-4FB0-8DE5-98D17317EFE0}" sibTransId="{D23CAD09-F6D8-4070-9783-B4E12F6A26E2}"/>
    <dgm:cxn modelId="{277396D8-C4CB-46AF-81FE-79D40E78D23A}" type="presOf" srcId="{50232D91-829C-4F52-B373-6DB3393421D1}" destId="{33FE93E8-0511-45EA-9482-ABE2E9E1E037}" srcOrd="0" destOrd="0" presId="urn:microsoft.com/office/officeart/2005/8/layout/hList2"/>
    <dgm:cxn modelId="{F038E4F8-EFDA-4BEA-8DD4-4F7FFC8006CF}" srcId="{50232D91-829C-4F52-B373-6DB3393421D1}" destId="{5A5D3A3A-F9D2-4ECE-B220-A4EF157CABC2}" srcOrd="1" destOrd="0" parTransId="{D97F5986-74FA-4943-A758-170E5854FA29}" sibTransId="{1399BFDD-A5E0-48E5-A61B-8379B664D6DC}"/>
    <dgm:cxn modelId="{B0711EDF-6549-4AD1-A15D-ECE1DF275C7B}" type="presParOf" srcId="{E1B66BFC-6840-4845-801F-70E90A8E7E00}" destId="{D7CEC164-413F-4458-9710-7051692B833E}" srcOrd="0" destOrd="0" presId="urn:microsoft.com/office/officeart/2005/8/layout/hList2"/>
    <dgm:cxn modelId="{CAA7365D-C324-420E-B36B-C3DA05E7ABE4}" type="presParOf" srcId="{D7CEC164-413F-4458-9710-7051692B833E}" destId="{2FA285B8-EBED-4D4D-8969-55974F370B17}" srcOrd="0" destOrd="0" presId="urn:microsoft.com/office/officeart/2005/8/layout/hList2"/>
    <dgm:cxn modelId="{9B9180E0-5374-46A1-BED0-F7112C4B9393}" type="presParOf" srcId="{D7CEC164-413F-4458-9710-7051692B833E}" destId="{2C48FDC4-81ED-40A5-A359-98E423FE39FF}" srcOrd="1" destOrd="0" presId="urn:microsoft.com/office/officeart/2005/8/layout/hList2"/>
    <dgm:cxn modelId="{1CE8E10E-D7D4-4E19-BD7F-80E61745975D}" type="presParOf" srcId="{D7CEC164-413F-4458-9710-7051692B833E}" destId="{33FE93E8-0511-45EA-9482-ABE2E9E1E037}" srcOrd="2" destOrd="0" presId="urn:microsoft.com/office/officeart/2005/8/layout/hList2"/>
    <dgm:cxn modelId="{F126C11C-9EE3-4BE7-8BEB-85C6DCF0C6C3}" type="presParOf" srcId="{E1B66BFC-6840-4845-801F-70E90A8E7E00}" destId="{943EFDC4-8312-4BDC-B4E1-5351A6FBD42E}" srcOrd="1" destOrd="0" presId="urn:microsoft.com/office/officeart/2005/8/layout/hList2"/>
    <dgm:cxn modelId="{01BFDE19-15BF-4439-A44E-44AB2C4568EB}" type="presParOf" srcId="{E1B66BFC-6840-4845-801F-70E90A8E7E00}" destId="{6FDB538C-2D1A-4976-ADAD-4BEC7622F057}" srcOrd="2" destOrd="0" presId="urn:microsoft.com/office/officeart/2005/8/layout/hList2"/>
    <dgm:cxn modelId="{4D931776-045D-4A1D-8D82-68F4400935D3}" type="presParOf" srcId="{6FDB538C-2D1A-4976-ADAD-4BEC7622F057}" destId="{909A778C-B5AE-4303-8192-3A7A8D83F9FA}" srcOrd="0" destOrd="0" presId="urn:microsoft.com/office/officeart/2005/8/layout/hList2"/>
    <dgm:cxn modelId="{BBBD1BA8-BE75-4159-A095-BC085FBBD4FD}" type="presParOf" srcId="{6FDB538C-2D1A-4976-ADAD-4BEC7622F057}" destId="{23DEF0E1-95CB-4FB3-B349-F065F9C19F2B}" srcOrd="1" destOrd="0" presId="urn:microsoft.com/office/officeart/2005/8/layout/hList2"/>
    <dgm:cxn modelId="{EF89E11B-5E8A-4EB9-AE58-3C6E1C07D76D}" type="presParOf" srcId="{6FDB538C-2D1A-4976-ADAD-4BEC7622F057}" destId="{ACC0F64D-B3E0-41E4-85E6-3ABEF48F7AF5}" srcOrd="2" destOrd="0" presId="urn:microsoft.com/office/officeart/2005/8/layout/hList2"/>
    <dgm:cxn modelId="{A36BC929-EA65-46FF-892D-52CA23A8503E}" type="presParOf" srcId="{E1B66BFC-6840-4845-801F-70E90A8E7E00}" destId="{66559B6B-5FFE-462A-8790-A877E3B64E41}" srcOrd="3" destOrd="0" presId="urn:microsoft.com/office/officeart/2005/8/layout/hList2"/>
    <dgm:cxn modelId="{1B1FCA34-57CD-466D-8F8E-1A69503700B0}" type="presParOf" srcId="{E1B66BFC-6840-4845-801F-70E90A8E7E00}" destId="{3D774DC7-23C9-4311-B426-3F7A41DB69BB}" srcOrd="4" destOrd="0" presId="urn:microsoft.com/office/officeart/2005/8/layout/hList2"/>
    <dgm:cxn modelId="{3F50014F-E737-48CF-95CF-A7A48C01C053}" type="presParOf" srcId="{3D774DC7-23C9-4311-B426-3F7A41DB69BB}" destId="{E937EFE1-4342-45A4-950F-7EF449B054D1}" srcOrd="0" destOrd="0" presId="urn:microsoft.com/office/officeart/2005/8/layout/hList2"/>
    <dgm:cxn modelId="{7DF98A52-D157-4877-8352-AB15949FF354}" type="presParOf" srcId="{3D774DC7-23C9-4311-B426-3F7A41DB69BB}" destId="{DD2D5C18-CDB5-4258-89BE-A271723752CE}" srcOrd="1" destOrd="0" presId="urn:microsoft.com/office/officeart/2005/8/layout/hList2"/>
    <dgm:cxn modelId="{C8AB64C7-CC62-4A01-AEC5-06509F4D4903}" type="presParOf" srcId="{3D774DC7-23C9-4311-B426-3F7A41DB69BB}" destId="{66C51B7D-70E8-4BC9-A1EE-26CF7DD44F58}" srcOrd="2" destOrd="0" presId="urn:microsoft.com/office/officeart/2005/8/layout/hList2"/>
    <dgm:cxn modelId="{FDBE54EC-20E7-4AB7-B2FB-33730ECEDB6C}" type="presParOf" srcId="{E1B66BFC-6840-4845-801F-70E90A8E7E00}" destId="{208DACF0-8804-44D9-906F-A171CF2AB03F}" srcOrd="5" destOrd="0" presId="urn:microsoft.com/office/officeart/2005/8/layout/hList2"/>
    <dgm:cxn modelId="{AEB46546-5F71-44AC-BC5C-722F2074C161}" type="presParOf" srcId="{E1B66BFC-6840-4845-801F-70E90A8E7E00}" destId="{139F61C9-82C9-4768-BD01-5F5A8598200F}" srcOrd="6" destOrd="0" presId="urn:microsoft.com/office/officeart/2005/8/layout/hList2"/>
    <dgm:cxn modelId="{6A6C4566-3968-4D10-A0F0-3AC44CC91AD3}" type="presParOf" srcId="{139F61C9-82C9-4768-BD01-5F5A8598200F}" destId="{CAD96142-4225-42BF-A0AB-801A3BB4080D}" srcOrd="0" destOrd="0" presId="urn:microsoft.com/office/officeart/2005/8/layout/hList2"/>
    <dgm:cxn modelId="{D42A084C-4A65-46DE-A702-A13ACA736B4B}" type="presParOf" srcId="{139F61C9-82C9-4768-BD01-5F5A8598200F}" destId="{03B5C66C-A7B5-4228-871F-3EDF8AAE9820}" srcOrd="1" destOrd="0" presId="urn:microsoft.com/office/officeart/2005/8/layout/hList2"/>
    <dgm:cxn modelId="{D6FCEEDA-7E8F-4A82-97CA-6C98CF5CE04E}" type="presParOf" srcId="{139F61C9-82C9-4768-BD01-5F5A8598200F}" destId="{B860EF2A-62F7-4693-8732-ECEE53FB52EC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D71518-4811-4EB9-B985-9DDE39AB4F84}">
      <dsp:nvSpPr>
        <dsp:cNvPr id="0" name=""/>
        <dsp:cNvSpPr/>
      </dsp:nvSpPr>
      <dsp:spPr>
        <a:xfrm>
          <a:off x="4600575" y="231"/>
          <a:ext cx="1314449" cy="1314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Classes</a:t>
          </a:r>
        </a:p>
      </dsp:txBody>
      <dsp:txXfrm>
        <a:off x="4793072" y="192728"/>
        <a:ext cx="929455" cy="929455"/>
      </dsp:txXfrm>
    </dsp:sp>
    <dsp:sp modelId="{A165CC7D-47DF-41A7-9D35-E670A403B030}">
      <dsp:nvSpPr>
        <dsp:cNvPr id="0" name=""/>
        <dsp:cNvSpPr/>
      </dsp:nvSpPr>
      <dsp:spPr>
        <a:xfrm rot="2160000">
          <a:off x="5873411" y="1009740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5883413" y="1067683"/>
        <a:ext cx="244392" cy="266176"/>
      </dsp:txXfrm>
    </dsp:sp>
    <dsp:sp modelId="{E0C1DB08-D35A-4740-9D03-F4790C045247}">
      <dsp:nvSpPr>
        <dsp:cNvPr id="0" name=""/>
        <dsp:cNvSpPr/>
      </dsp:nvSpPr>
      <dsp:spPr>
        <a:xfrm>
          <a:off x="6196918" y="1160042"/>
          <a:ext cx="1314449" cy="1314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Support</a:t>
          </a:r>
        </a:p>
      </dsp:txBody>
      <dsp:txXfrm>
        <a:off x="6389415" y="1352539"/>
        <a:ext cx="929455" cy="929455"/>
      </dsp:txXfrm>
    </dsp:sp>
    <dsp:sp modelId="{32812FC1-2D8D-4F9A-9CE5-1A19A7DD1D38}">
      <dsp:nvSpPr>
        <dsp:cNvPr id="0" name=""/>
        <dsp:cNvSpPr/>
      </dsp:nvSpPr>
      <dsp:spPr>
        <a:xfrm rot="6480000">
          <a:off x="6377756" y="2524363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6446309" y="2563282"/>
        <a:ext cx="244392" cy="266176"/>
      </dsp:txXfrm>
    </dsp:sp>
    <dsp:sp modelId="{1E745133-915A-4367-B57A-A0F5DF451274}">
      <dsp:nvSpPr>
        <dsp:cNvPr id="0" name=""/>
        <dsp:cNvSpPr/>
      </dsp:nvSpPr>
      <dsp:spPr>
        <a:xfrm>
          <a:off x="5587169" y="3036656"/>
          <a:ext cx="1314449" cy="1314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Development</a:t>
          </a:r>
        </a:p>
      </dsp:txBody>
      <dsp:txXfrm>
        <a:off x="5779666" y="3229153"/>
        <a:ext cx="929455" cy="929455"/>
      </dsp:txXfrm>
    </dsp:sp>
    <dsp:sp modelId="{0B9032E2-32B9-4946-A3F2-7DCFF67F756F}">
      <dsp:nvSpPr>
        <dsp:cNvPr id="0" name=""/>
        <dsp:cNvSpPr/>
      </dsp:nvSpPr>
      <dsp:spPr>
        <a:xfrm rot="10800000">
          <a:off x="5093115" y="3472068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5197854" y="3560793"/>
        <a:ext cx="244392" cy="266176"/>
      </dsp:txXfrm>
    </dsp:sp>
    <dsp:sp modelId="{B2545993-4E33-40C4-99C5-4494CC3588DD}">
      <dsp:nvSpPr>
        <dsp:cNvPr id="0" name=""/>
        <dsp:cNvSpPr/>
      </dsp:nvSpPr>
      <dsp:spPr>
        <a:xfrm>
          <a:off x="3613980" y="3036656"/>
          <a:ext cx="1314449" cy="1314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Case </a:t>
          </a:r>
          <a:r>
            <a:rPr lang="en-US" sz="1200" kern="1200" dirty="0" err="1"/>
            <a:t>Mgmt</a:t>
          </a:r>
          <a:r>
            <a:rPr lang="en-US" sz="1200" kern="1200" dirty="0"/>
            <a:t> Pro</a:t>
          </a:r>
        </a:p>
      </dsp:txBody>
      <dsp:txXfrm>
        <a:off x="3806477" y="3229153"/>
        <a:ext cx="929455" cy="929455"/>
      </dsp:txXfrm>
    </dsp:sp>
    <dsp:sp modelId="{9D48548E-910F-4DEB-9CEE-9E7F41AB522D}">
      <dsp:nvSpPr>
        <dsp:cNvPr id="0" name=""/>
        <dsp:cNvSpPr/>
      </dsp:nvSpPr>
      <dsp:spPr>
        <a:xfrm rot="15120000">
          <a:off x="3794818" y="2543158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3863371" y="2681689"/>
        <a:ext cx="244392" cy="266176"/>
      </dsp:txXfrm>
    </dsp:sp>
    <dsp:sp modelId="{C086F188-1CDF-43F2-B19A-D5027B4065BF}">
      <dsp:nvSpPr>
        <dsp:cNvPr id="0" name=""/>
        <dsp:cNvSpPr/>
      </dsp:nvSpPr>
      <dsp:spPr>
        <a:xfrm>
          <a:off x="3004231" y="1160042"/>
          <a:ext cx="1314449" cy="13144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Web-Site Design</a:t>
          </a:r>
        </a:p>
      </dsp:txBody>
      <dsp:txXfrm>
        <a:off x="3196728" y="1352539"/>
        <a:ext cx="929455" cy="929455"/>
      </dsp:txXfrm>
    </dsp:sp>
    <dsp:sp modelId="{87C3C4D8-0344-4050-B2FC-2EA15F4C300F}">
      <dsp:nvSpPr>
        <dsp:cNvPr id="0" name=""/>
        <dsp:cNvSpPr/>
      </dsp:nvSpPr>
      <dsp:spPr>
        <a:xfrm rot="19440000">
          <a:off x="4277068" y="1021356"/>
          <a:ext cx="349131" cy="4436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4287070" y="1140863"/>
        <a:ext cx="244392" cy="2661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FE93E8-0511-45EA-9482-ABE2E9E1E037}">
      <dsp:nvSpPr>
        <dsp:cNvPr id="0" name=""/>
        <dsp:cNvSpPr/>
      </dsp:nvSpPr>
      <dsp:spPr>
        <a:xfrm rot="16200000">
          <a:off x="-1448384" y="2235283"/>
          <a:ext cx="3394043" cy="372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28654" bIns="0" numCol="1" spcCol="1270" anchor="t" anchorCtr="0">
          <a:noAutofit/>
        </a:bodyPr>
        <a:lstStyle/>
        <a:p>
          <a:pPr marL="0" lvl="0" indent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Word</a:t>
          </a:r>
        </a:p>
      </dsp:txBody>
      <dsp:txXfrm>
        <a:off x="-1448384" y="2235283"/>
        <a:ext cx="3394043" cy="372646"/>
      </dsp:txXfrm>
    </dsp:sp>
    <dsp:sp modelId="{2C48FDC4-81ED-40A5-A359-98E423FE39FF}">
      <dsp:nvSpPr>
        <dsp:cNvPr id="0" name=""/>
        <dsp:cNvSpPr/>
      </dsp:nvSpPr>
      <dsp:spPr>
        <a:xfrm>
          <a:off x="434960" y="724585"/>
          <a:ext cx="1856175" cy="339404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328654" rIns="170688" bIns="17068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Level 1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Level 2</a:t>
          </a:r>
        </a:p>
      </dsp:txBody>
      <dsp:txXfrm>
        <a:off x="434960" y="724585"/>
        <a:ext cx="1856175" cy="3394043"/>
      </dsp:txXfrm>
    </dsp:sp>
    <dsp:sp modelId="{2FA285B8-EBED-4D4D-8969-55974F370B17}">
      <dsp:nvSpPr>
        <dsp:cNvPr id="0" name=""/>
        <dsp:cNvSpPr/>
      </dsp:nvSpPr>
      <dsp:spPr>
        <a:xfrm>
          <a:off x="62314" y="232691"/>
          <a:ext cx="745293" cy="745293"/>
        </a:xfrm>
        <a:prstGeom prst="rect">
          <a:avLst/>
        </a:prstGeom>
        <a:gradFill rotWithShape="0">
          <a:gsLst>
            <a:gs pos="0">
              <a:schemeClr val="accent2">
                <a:tint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ACC0F64D-B3E0-41E4-85E6-3ABEF48F7AF5}">
      <dsp:nvSpPr>
        <dsp:cNvPr id="0" name=""/>
        <dsp:cNvSpPr/>
      </dsp:nvSpPr>
      <dsp:spPr>
        <a:xfrm rot="16200000">
          <a:off x="1272329" y="2235283"/>
          <a:ext cx="3394043" cy="372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28654" bIns="0" numCol="1" spcCol="1270" anchor="t" anchorCtr="0">
          <a:noAutofit/>
        </a:bodyPr>
        <a:lstStyle/>
        <a:p>
          <a:pPr marL="0" lvl="0" indent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Excel</a:t>
          </a:r>
        </a:p>
      </dsp:txBody>
      <dsp:txXfrm>
        <a:off x="1272329" y="2235283"/>
        <a:ext cx="3394043" cy="372646"/>
      </dsp:txXfrm>
    </dsp:sp>
    <dsp:sp modelId="{23DEF0E1-95CB-4FB3-B349-F065F9C19F2B}">
      <dsp:nvSpPr>
        <dsp:cNvPr id="0" name=""/>
        <dsp:cNvSpPr/>
      </dsp:nvSpPr>
      <dsp:spPr>
        <a:xfrm>
          <a:off x="3155664" y="724568"/>
          <a:ext cx="1856193" cy="3394077"/>
        </a:xfrm>
        <a:prstGeom prst="rect">
          <a:avLst/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57150" cap="flat" cmpd="sng" algn="ctr">
          <a:solidFill>
            <a:schemeClr val="tx1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70688" tIns="328654" rIns="170688" bIns="17068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b="1" kern="1200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rPr>
            <a:t>Level 1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b="1" kern="1200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rPr>
            <a:t>Level 2</a:t>
          </a:r>
        </a:p>
      </dsp:txBody>
      <dsp:txXfrm>
        <a:off x="3155664" y="724568"/>
        <a:ext cx="1856193" cy="3394077"/>
      </dsp:txXfrm>
    </dsp:sp>
    <dsp:sp modelId="{909A778C-B5AE-4303-8192-3A7A8D83F9FA}">
      <dsp:nvSpPr>
        <dsp:cNvPr id="0" name=""/>
        <dsp:cNvSpPr/>
      </dsp:nvSpPr>
      <dsp:spPr>
        <a:xfrm>
          <a:off x="2783027" y="232691"/>
          <a:ext cx="745293" cy="745293"/>
        </a:xfrm>
        <a:prstGeom prst="rect">
          <a:avLst/>
        </a:prstGeom>
        <a:gradFill rotWithShape="0">
          <a:gsLst>
            <a:gs pos="0">
              <a:schemeClr val="accent3">
                <a:tint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tint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tint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6C51B7D-70E8-4BC9-A1EE-26CF7DD44F58}">
      <dsp:nvSpPr>
        <dsp:cNvPr id="0" name=""/>
        <dsp:cNvSpPr/>
      </dsp:nvSpPr>
      <dsp:spPr>
        <a:xfrm rot="16200000">
          <a:off x="3993052" y="2235283"/>
          <a:ext cx="3394043" cy="372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28654" bIns="0" numCol="1" spcCol="1270" anchor="t" anchorCtr="0">
          <a:noAutofit/>
        </a:bodyPr>
        <a:lstStyle/>
        <a:p>
          <a:pPr marL="0" lvl="0" indent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PowerPoint</a:t>
          </a:r>
        </a:p>
      </dsp:txBody>
      <dsp:txXfrm>
        <a:off x="3993052" y="2235283"/>
        <a:ext cx="3394043" cy="372646"/>
      </dsp:txXfrm>
    </dsp:sp>
    <dsp:sp modelId="{DD2D5C18-CDB5-4258-89BE-A271723752CE}">
      <dsp:nvSpPr>
        <dsp:cNvPr id="0" name=""/>
        <dsp:cNvSpPr/>
      </dsp:nvSpPr>
      <dsp:spPr>
        <a:xfrm>
          <a:off x="5876397" y="724585"/>
          <a:ext cx="1856175" cy="339404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328654" rIns="170688" bIns="17068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Level 1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Level 2</a:t>
          </a:r>
        </a:p>
      </dsp:txBody>
      <dsp:txXfrm>
        <a:off x="5876397" y="724585"/>
        <a:ext cx="1856175" cy="3394043"/>
      </dsp:txXfrm>
    </dsp:sp>
    <dsp:sp modelId="{E937EFE1-4342-45A4-950F-7EF449B054D1}">
      <dsp:nvSpPr>
        <dsp:cNvPr id="0" name=""/>
        <dsp:cNvSpPr/>
      </dsp:nvSpPr>
      <dsp:spPr>
        <a:xfrm>
          <a:off x="5503750" y="232691"/>
          <a:ext cx="745293" cy="745293"/>
        </a:xfrm>
        <a:prstGeom prst="rect">
          <a:avLst/>
        </a:prstGeom>
        <a:gradFill rotWithShape="0">
          <a:gsLst>
            <a:gs pos="0">
              <a:schemeClr val="accent4">
                <a:tint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860EF2A-62F7-4693-8732-ECEE53FB52EC}">
      <dsp:nvSpPr>
        <dsp:cNvPr id="0" name=""/>
        <dsp:cNvSpPr/>
      </dsp:nvSpPr>
      <dsp:spPr>
        <a:xfrm rot="16200000">
          <a:off x="6713765" y="2235283"/>
          <a:ext cx="3394043" cy="3726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28654" bIns="0" numCol="1" spcCol="1270" anchor="t" anchorCtr="0">
          <a:noAutofit/>
        </a:bodyPr>
        <a:lstStyle/>
        <a:p>
          <a:pPr marL="0" lvl="0" indent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Access</a:t>
          </a:r>
        </a:p>
      </dsp:txBody>
      <dsp:txXfrm>
        <a:off x="6713765" y="2235283"/>
        <a:ext cx="3394043" cy="372646"/>
      </dsp:txXfrm>
    </dsp:sp>
    <dsp:sp modelId="{03B5C66C-A7B5-4228-871F-3EDF8AAE9820}">
      <dsp:nvSpPr>
        <dsp:cNvPr id="0" name=""/>
        <dsp:cNvSpPr/>
      </dsp:nvSpPr>
      <dsp:spPr>
        <a:xfrm>
          <a:off x="8597110" y="724585"/>
          <a:ext cx="1856175" cy="339404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328654" rIns="170688" bIns="17068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Visual Basic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Programming</a:t>
          </a:r>
        </a:p>
      </dsp:txBody>
      <dsp:txXfrm>
        <a:off x="8597110" y="724585"/>
        <a:ext cx="1856175" cy="3394043"/>
      </dsp:txXfrm>
    </dsp:sp>
    <dsp:sp modelId="{CAD96142-4225-42BF-A0AB-801A3BB4080D}">
      <dsp:nvSpPr>
        <dsp:cNvPr id="0" name=""/>
        <dsp:cNvSpPr/>
      </dsp:nvSpPr>
      <dsp:spPr>
        <a:xfrm>
          <a:off x="8224464" y="232691"/>
          <a:ext cx="745293" cy="745293"/>
        </a:xfrm>
        <a:prstGeom prst="rect">
          <a:avLst/>
        </a:prstGeom>
        <a:gradFill rotWithShape="0">
          <a:gsLst>
            <a:gs pos="0">
              <a:schemeClr val="accent5">
                <a:tint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tint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tint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2760C-7C25-456B-897F-8EFB53D633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AFB981-8859-41C9-AC9B-C67EC5394A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376BF-2E42-4940-B7AC-EE6D2CE04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A25E8D-1FB8-4CE7-AAAC-72F02C41F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D4BB6-9EEA-471E-90E1-5A07B1AAF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59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EE0C2-D125-4E57-B2CA-2EE7D04DA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F6FAB3-4DA9-434F-AD94-D5C94D8B9D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FC07FD-CE36-4CE2-88D6-BA7C8FFD6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77843-A628-464A-A772-02BAE4738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82685-CA5A-4615-8A29-8843F93D5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552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B92C40-CA39-4971-94EA-B0B65F7CD6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FA32B9-09BA-4FDC-B6E2-A5A6F173C7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4AE751-6F8D-4336-A042-FA24D42F8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74CE1-72F6-4401-B358-0128AD0FA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4371FC-A123-4985-AD9A-17712424F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315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CE5D9-5B62-40E0-81AD-BED53D333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6360DF-62AB-434A-845B-37D0B77C7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1D448-2A73-4E2A-95A9-1847A56A4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4216B-DC94-443B-920E-F9E674A96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DE2A7-0B23-4DA3-BFFB-9C5FBA2A8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458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6169C-5438-4F63-8248-FCF727532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B7057B-30FD-4946-9642-816CA5E20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4FB1F-EC86-46C9-B2E6-5F3471E7C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423DB-A1DB-4BCB-AECF-5A170247F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41255-3C28-4707-9B0E-C594109B4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048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CD120-74A4-4E38-96D1-9C7524944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A7A86-D612-4014-8CAD-D58BC498E2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2ED56B-5DBF-4DB1-A5DC-23449DC3EF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7341F7-1F76-4FB3-B728-ED5E727F0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915512-33B4-4C2E-86C9-B9A846D2D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108BCD-EFCB-468B-97E2-5E0543E91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038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44103-C5BA-4BC2-A46F-B86D3E6BB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543375-651E-4D69-BB13-A833859299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8B15E6-B033-4704-BC31-8A0F2CF99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46A95B-D003-429C-8E23-902C398F63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D85250-9BDB-4DA7-90E0-57832221A3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3A8C31-460C-4E33-A9E4-6FA9D582C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10FD3D-8095-41FD-A700-BABC808F5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6C8011-3654-49D0-B3BD-F594C6D86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28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CABEF-1095-466A-8438-3704B2530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D7A0E9-C51B-488F-9A6D-9A5B7F466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CB538C-56FB-41C0-B1E0-26204ECC9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73F296-FC66-460A-AE54-BA16F7A66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91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65E4AE-B7E1-43BA-B195-82A16490F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336ADB-FE35-4A14-9EE3-88431FAB3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F0CE1-4DBF-4FD4-93FB-5EB3BC896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278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EF842-2DF5-4514-B9BF-E0DF657E1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4E0DFC-AFAA-4FE3-B580-BBF1CA9D0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C0B30D-61D6-40A5-9DC9-E5C5CCF4CF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FC138B-6861-47B9-AC6F-D123CE699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098AE-287C-4C86-A350-8FD97A555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450586-A5E2-4694-85D2-5B55A2DAA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294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1112F-3B78-4652-B1CE-112BAC2B3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F0AF3E-CACB-4543-85FF-F5910F1FAC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906D91-8AA5-442F-8365-39DE8F07D0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78C11F-372E-4330-874E-7419A1FAB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A29238-86A0-4383-AFD4-75D3A65E9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8454D-21AE-4E29-B688-007C10C46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315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D08A88-ADD1-449C-AEC1-CE30490DE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A493F2-84B5-4988-AA58-02EA2640B7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64578-C015-4D02-B679-237CEB6B58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82E96-4B21-48D2-A508-2AAF950F0B94}" type="datetimeFigureOut">
              <a:rPr lang="en-US" smtClean="0"/>
              <a:t>8/10/2021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C54F62-8EA8-45EE-A54F-D326911189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90437-1B38-4D6C-81F5-3BE65443DB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715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3DD5B-9686-4006-B393-82D9D32874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Computer Education Institute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8F8C63-546C-4320-A4E5-6454729102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25 years in Business</a:t>
            </a:r>
          </a:p>
        </p:txBody>
      </p:sp>
    </p:spTree>
    <p:extLst>
      <p:ext uri="{BB962C8B-B14F-4D97-AF65-F5344CB8AC3E}">
        <p14:creationId xmlns:p14="http://schemas.microsoft.com/office/powerpoint/2010/main" val="899212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F88CD-0B3F-41FD-9BFE-C16E560FE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 on Instruction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07053-1981-4C2F-A391-6561A3141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GRAPHICS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OS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 err="1"/>
              <a:t>WpP</a:t>
            </a:r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 err="1"/>
              <a:t>sPREADHSEETW</a:t>
            </a:r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DATABASES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DESKTOP </a:t>
            </a:r>
          </a:p>
        </p:txBody>
      </p:sp>
    </p:spTree>
    <p:extLst>
      <p:ext uri="{BB962C8B-B14F-4D97-AF65-F5344CB8AC3E}">
        <p14:creationId xmlns:p14="http://schemas.microsoft.com/office/powerpoint/2010/main" val="1138612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75798-2038-4F01-B94E-A847FFF4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SOFTWARE PACKAGES OFFERED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F9BAA-110A-4B76-B288-813AF6CDDF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Excel</a:t>
            </a:r>
          </a:p>
          <a:p>
            <a:pPr lvl="1"/>
            <a:r>
              <a:rPr lang="en-US" dirty="0"/>
              <a:t>2010</a:t>
            </a:r>
          </a:p>
          <a:p>
            <a:pPr lvl="1"/>
            <a:r>
              <a:rPr lang="en-US" dirty="0"/>
              <a:t>2013</a:t>
            </a:r>
          </a:p>
          <a:p>
            <a:pPr lvl="1"/>
            <a:r>
              <a:rPr lang="en-US" dirty="0"/>
              <a:t>2016</a:t>
            </a: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070C0"/>
                </a:solidFill>
              </a:rPr>
              <a:t>Word</a:t>
            </a:r>
          </a:p>
          <a:p>
            <a:pPr lvl="1"/>
            <a:r>
              <a:rPr lang="en-US" dirty="0"/>
              <a:t>2010</a:t>
            </a:r>
          </a:p>
          <a:p>
            <a:pPr lvl="1"/>
            <a:r>
              <a:rPr lang="en-US" dirty="0"/>
              <a:t>2013</a:t>
            </a:r>
          </a:p>
          <a:p>
            <a:pPr lvl="1"/>
            <a:r>
              <a:rPr lang="en-US" dirty="0"/>
              <a:t>2016</a:t>
            </a:r>
          </a:p>
          <a:p>
            <a:endParaRPr lang="en-US" b="1" dirty="0">
              <a:solidFill>
                <a:srgbClr val="0070C0"/>
              </a:solidFill>
            </a:endParaRPr>
          </a:p>
          <a:p>
            <a:r>
              <a:rPr lang="en-US" b="1" dirty="0">
                <a:solidFill>
                  <a:srgbClr val="0070C0"/>
                </a:solidFill>
              </a:rPr>
              <a:t>Access</a:t>
            </a:r>
          </a:p>
          <a:p>
            <a:pPr lvl="1"/>
            <a:r>
              <a:rPr lang="en-US" dirty="0"/>
              <a:t>2010</a:t>
            </a:r>
          </a:p>
          <a:p>
            <a:pPr lvl="1"/>
            <a:r>
              <a:rPr lang="en-US" dirty="0"/>
              <a:t>2013</a:t>
            </a:r>
          </a:p>
          <a:p>
            <a:pPr lvl="1"/>
            <a:r>
              <a:rPr lang="en-US" dirty="0"/>
              <a:t>2016</a:t>
            </a:r>
          </a:p>
          <a:p>
            <a:r>
              <a:rPr lang="en-US" b="1" dirty="0">
                <a:solidFill>
                  <a:srgbClr val="0070C0"/>
                </a:solidFill>
              </a:rPr>
              <a:t>PowerPoint</a:t>
            </a:r>
          </a:p>
          <a:p>
            <a:pPr lvl="1"/>
            <a:r>
              <a:rPr lang="en-US" dirty="0"/>
              <a:t>2010</a:t>
            </a:r>
          </a:p>
          <a:p>
            <a:pPr lvl="1"/>
            <a:r>
              <a:rPr lang="en-US" dirty="0"/>
              <a:t>2013</a:t>
            </a:r>
          </a:p>
          <a:p>
            <a:pPr lvl="1"/>
            <a:r>
              <a:rPr lang="en-US" dirty="0"/>
              <a:t>2016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019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8C4513-DD23-4A05-977C-4C201DEC652A}"/>
              </a:ext>
            </a:extLst>
          </p:cNvPr>
          <p:cNvSpPr/>
          <p:nvPr/>
        </p:nvSpPr>
        <p:spPr>
          <a:xfrm>
            <a:off x="538480" y="228600"/>
            <a:ext cx="914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dirty="0"/>
              <a:t>Computer Education Institute</a:t>
            </a:r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5D1E5858-1526-4AC1-9FA2-06391AF40FD5}"/>
              </a:ext>
            </a:extLst>
          </p:cNvPr>
          <p:cNvSpPr/>
          <p:nvPr/>
        </p:nvSpPr>
        <p:spPr>
          <a:xfrm>
            <a:off x="1770380" y="604520"/>
            <a:ext cx="2743200" cy="2743200"/>
          </a:xfrm>
          <a:prstGeom prst="star5">
            <a:avLst/>
          </a:prstGeom>
          <a:solidFill>
            <a:srgbClr val="FF0000">
              <a:alpha val="55000"/>
            </a:srgb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Call CEI at 926-5740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6437038-722E-424C-A881-A74B2A2CC083}"/>
              </a:ext>
            </a:extLst>
          </p:cNvPr>
          <p:cNvSpPr/>
          <p:nvPr/>
        </p:nvSpPr>
        <p:spPr>
          <a:xfrm>
            <a:off x="8879840" y="782320"/>
            <a:ext cx="2514600" cy="25146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7030A0"/>
                </a:solidFill>
                <a:latin typeface="Chisel" panose="020B0500000000000000" pitchFamily="34" charset="0"/>
              </a:rPr>
              <a:t>Schedule the classes you want</a:t>
            </a:r>
          </a:p>
        </p:txBody>
      </p:sp>
      <p:sp>
        <p:nvSpPr>
          <p:cNvPr id="8" name="Explosion: 8 Points 7">
            <a:extLst>
              <a:ext uri="{FF2B5EF4-FFF2-40B4-BE49-F238E27FC236}">
                <a16:creationId xmlns:a16="http://schemas.microsoft.com/office/drawing/2014/main" id="{6BE5F48B-412F-4C42-BBE6-4C79E5D2B6E3}"/>
              </a:ext>
            </a:extLst>
          </p:cNvPr>
          <p:cNvSpPr/>
          <p:nvPr/>
        </p:nvSpPr>
        <p:spPr>
          <a:xfrm>
            <a:off x="4831080" y="604520"/>
            <a:ext cx="3429000" cy="3063240"/>
          </a:xfrm>
          <a:prstGeom prst="irregularSeal1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Take home a certificate</a:t>
            </a:r>
          </a:p>
        </p:txBody>
      </p:sp>
      <p:sp>
        <p:nvSpPr>
          <p:cNvPr id="9" name="Thought Bubble: Cloud 8">
            <a:extLst>
              <a:ext uri="{FF2B5EF4-FFF2-40B4-BE49-F238E27FC236}">
                <a16:creationId xmlns:a16="http://schemas.microsoft.com/office/drawing/2014/main" id="{19EF361A-534A-4EF2-9FD1-B884483D55DD}"/>
              </a:ext>
            </a:extLst>
          </p:cNvPr>
          <p:cNvSpPr/>
          <p:nvPr/>
        </p:nvSpPr>
        <p:spPr>
          <a:xfrm>
            <a:off x="6858000" y="3830320"/>
            <a:ext cx="3429000" cy="2286000"/>
          </a:xfrm>
          <a:prstGeom prst="cloudCallou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Call CEI if you have any questions</a:t>
            </a:r>
          </a:p>
        </p:txBody>
      </p:sp>
    </p:spTree>
    <p:extLst>
      <p:ext uri="{BB962C8B-B14F-4D97-AF65-F5344CB8AC3E}">
        <p14:creationId xmlns:p14="http://schemas.microsoft.com/office/powerpoint/2010/main" val="2639773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92FF559-63C5-421D-8DA7-F66E3CE16A8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8640" y="1024890"/>
            <a:ext cx="5486400" cy="4114800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FB08F5E-0CF1-47A1-93AA-4F680A08ED9B}"/>
              </a:ext>
            </a:extLst>
          </p:cNvPr>
          <p:cNvSpPr/>
          <p:nvPr/>
        </p:nvSpPr>
        <p:spPr>
          <a:xfrm>
            <a:off x="4561765" y="5719962"/>
            <a:ext cx="3068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Thi</a:t>
            </a:r>
            <a:r>
              <a:rPr lang="en-US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s is fun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0476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7256A-78CC-46AE-B9E1-C0CBCACA8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Visit us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882F7D2-C52D-4A11-8050-0210493313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1532403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A2755-A426-4F35-B369-8D4924F21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7DD4E0B-784C-4F4E-B6F2-3E418BD0C8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624677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0776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1AEC7-922C-4002-928E-3CF07F382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8A234B5-5DC8-4C2C-884B-AD3D992F98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480677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9554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92</Words>
  <Application>Microsoft Office PowerPoint</Application>
  <PresentationFormat>Widescreen</PresentationFormat>
  <Paragraphs>52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Chisel</vt:lpstr>
      <vt:lpstr>Wingdings</vt:lpstr>
      <vt:lpstr>Office Theme</vt:lpstr>
      <vt:lpstr>Computer Education Institute </vt:lpstr>
      <vt:lpstr>Hands on Instruction</vt:lpstr>
      <vt:lpstr>SOFTWARE PACKAGES OFFERED</vt:lpstr>
      <vt:lpstr>PowerPoint Presentation</vt:lpstr>
      <vt:lpstr>PowerPoint Presentation</vt:lpstr>
      <vt:lpstr>Visit us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Education Institute</dc:title>
  <dc:creator>Chris Turner</dc:creator>
  <cp:lastModifiedBy>Chris Turner</cp:lastModifiedBy>
  <cp:revision>24</cp:revision>
  <dcterms:created xsi:type="dcterms:W3CDTF">2018-01-13T19:49:54Z</dcterms:created>
  <dcterms:modified xsi:type="dcterms:W3CDTF">2021-08-10T17:55:36Z</dcterms:modified>
</cp:coreProperties>
</file>