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aveSubsetFonts="1">
  <p:sldMasterIdLst>
    <p:sldMasterId id="2147483648" r:id="rId2"/>
  </p:sldMasterIdLst>
  <p:notesMasterIdLst>
    <p:notesMasterId r:id="rId10"/>
  </p:notesMasterIdLst>
  <p:handoutMasterIdLst>
    <p:handoutMasterId r:id="rId11"/>
  </p:handoutMasterIdLst>
  <p:sldIdLst>
    <p:sldId id="265" r:id="rId3"/>
    <p:sldId id="289" r:id="rId4"/>
    <p:sldId id="290" r:id="rId5"/>
    <p:sldId id="276" r:id="rId6"/>
    <p:sldId id="296" r:id="rId7"/>
    <p:sldId id="298" r:id="rId8"/>
    <p:sldId id="295" r:id="rId9"/>
  </p:sldIdLst>
  <p:sldSz cx="9144000" cy="5715000" type="screen16x10"/>
  <p:notesSz cx="6858000" cy="9144000"/>
  <p:custShowLst>
    <p:custShow name="New Hire" id="0">
      <p:sldLst>
        <p:sld r:id="rId3"/>
        <p:sld r:id="rId4"/>
        <p:sld r:id="rId5"/>
        <p:sld r:id="rId7"/>
        <p:sld r:id="rId8"/>
      </p:sldLst>
    </p:custShow>
  </p:custShowLst>
  <p:defaultTextStyle>
    <a:defPPr>
      <a:defRPr lang="en-US"/>
    </a:defPPr>
    <a:lvl1pPr marL="0" algn="l" defTabSz="713232" rtl="0" eaLnBrk="1" latinLnBrk="0" hangingPunct="1">
      <a:defRPr sz="1404" kern="1200">
        <a:solidFill>
          <a:schemeClr val="tx1"/>
        </a:solidFill>
        <a:latin typeface="+mn-lt"/>
        <a:ea typeface="+mn-ea"/>
        <a:cs typeface="+mn-cs"/>
      </a:defRPr>
    </a:lvl1pPr>
    <a:lvl2pPr marL="356616" algn="l" defTabSz="713232" rtl="0" eaLnBrk="1" latinLnBrk="0" hangingPunct="1">
      <a:defRPr sz="1404" kern="1200">
        <a:solidFill>
          <a:schemeClr val="tx1"/>
        </a:solidFill>
        <a:latin typeface="+mn-lt"/>
        <a:ea typeface="+mn-ea"/>
        <a:cs typeface="+mn-cs"/>
      </a:defRPr>
    </a:lvl2pPr>
    <a:lvl3pPr marL="713232" algn="l" defTabSz="713232" rtl="0" eaLnBrk="1" latinLnBrk="0" hangingPunct="1">
      <a:defRPr sz="1404" kern="1200">
        <a:solidFill>
          <a:schemeClr val="tx1"/>
        </a:solidFill>
        <a:latin typeface="+mn-lt"/>
        <a:ea typeface="+mn-ea"/>
        <a:cs typeface="+mn-cs"/>
      </a:defRPr>
    </a:lvl3pPr>
    <a:lvl4pPr marL="1069848" algn="l" defTabSz="713232" rtl="0" eaLnBrk="1" latinLnBrk="0" hangingPunct="1">
      <a:defRPr sz="1404" kern="1200">
        <a:solidFill>
          <a:schemeClr val="tx1"/>
        </a:solidFill>
        <a:latin typeface="+mn-lt"/>
        <a:ea typeface="+mn-ea"/>
        <a:cs typeface="+mn-cs"/>
      </a:defRPr>
    </a:lvl4pPr>
    <a:lvl5pPr marL="1426464" algn="l" defTabSz="713232" rtl="0" eaLnBrk="1" latinLnBrk="0" hangingPunct="1">
      <a:defRPr sz="1404" kern="1200">
        <a:solidFill>
          <a:schemeClr val="tx1"/>
        </a:solidFill>
        <a:latin typeface="+mn-lt"/>
        <a:ea typeface="+mn-ea"/>
        <a:cs typeface="+mn-cs"/>
      </a:defRPr>
    </a:lvl5pPr>
    <a:lvl6pPr marL="1783080" algn="l" defTabSz="713232" rtl="0" eaLnBrk="1" latinLnBrk="0" hangingPunct="1">
      <a:defRPr sz="1404" kern="1200">
        <a:solidFill>
          <a:schemeClr val="tx1"/>
        </a:solidFill>
        <a:latin typeface="+mn-lt"/>
        <a:ea typeface="+mn-ea"/>
        <a:cs typeface="+mn-cs"/>
      </a:defRPr>
    </a:lvl6pPr>
    <a:lvl7pPr marL="2139696" algn="l" defTabSz="713232" rtl="0" eaLnBrk="1" latinLnBrk="0" hangingPunct="1">
      <a:defRPr sz="1404" kern="1200">
        <a:solidFill>
          <a:schemeClr val="tx1"/>
        </a:solidFill>
        <a:latin typeface="+mn-lt"/>
        <a:ea typeface="+mn-ea"/>
        <a:cs typeface="+mn-cs"/>
      </a:defRPr>
    </a:lvl7pPr>
    <a:lvl8pPr marL="2496312" algn="l" defTabSz="713232" rtl="0" eaLnBrk="1" latinLnBrk="0" hangingPunct="1">
      <a:defRPr sz="1404" kern="1200">
        <a:solidFill>
          <a:schemeClr val="tx1"/>
        </a:solidFill>
        <a:latin typeface="+mn-lt"/>
        <a:ea typeface="+mn-ea"/>
        <a:cs typeface="+mn-cs"/>
      </a:defRPr>
    </a:lvl8pPr>
    <a:lvl9pPr marL="2852928" algn="l" defTabSz="713232" rtl="0" eaLnBrk="1" latinLnBrk="0" hangingPunct="1">
      <a:defRPr sz="1404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2880" userDrawn="1">
          <p15:clr>
            <a:srgbClr val="A4A3A4"/>
          </p15:clr>
        </p15:guide>
        <p15:guide id="2" pos="5112" userDrawn="1">
          <p15:clr>
            <a:srgbClr val="A4A3A4"/>
          </p15:clr>
        </p15:guide>
        <p15:guide id="3" pos="612" userDrawn="1">
          <p15:clr>
            <a:srgbClr val="A4A3A4"/>
          </p15:clr>
        </p15:guide>
        <p15:guide id="4" orient="horz" pos="180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Author" initials="A" lastIdx="8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custShow id="0"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B301B821-A1FF-4177-AEE7-76D212191A09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544" autoAdjust="0"/>
    <p:restoredTop sz="79619" autoAdjust="0"/>
  </p:normalViewPr>
  <p:slideViewPr>
    <p:cSldViewPr>
      <p:cViewPr varScale="1">
        <p:scale>
          <a:sx n="129" d="100"/>
          <a:sy n="129" d="100"/>
        </p:scale>
        <p:origin x="144" y="198"/>
      </p:cViewPr>
      <p:guideLst>
        <p:guide pos="2880"/>
        <p:guide pos="5112"/>
        <p:guide pos="612"/>
        <p:guide orient="horz" pos="180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95" d="100"/>
          <a:sy n="95" d="100"/>
        </p:scale>
        <p:origin x="3576" y="8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commentAuthors" Target="commentAuthors.xml"/><Relationship Id="rId2" Type="http://schemas.openxmlformats.org/officeDocument/2006/relationships/slideMaster" Target="slideMasters/slideMaster1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/>
              <a:t>2017 Annual Cost</a:t>
            </a:r>
          </a:p>
        </c:rich>
      </c:tx>
      <c:layout>
        <c:manualLayout>
          <c:xMode val="edge"/>
          <c:yMode val="edge"/>
          <c:x val="0.43559265442404005"/>
          <c:y val="3.0769230769230769E-3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10302325397973"/>
          <c:y val="9.2415505754088439E-2"/>
          <c:w val="0.88228559410040353"/>
          <c:h val="0.79496402180496684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Annual Cost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Sheet1!$A$2:$A$9</c:f>
              <c:strCache>
                <c:ptCount val="8"/>
                <c:pt idx="0">
                  <c:v>Parts and materials</c:v>
                </c:pt>
                <c:pt idx="1">
                  <c:v>Manufacturing equipment</c:v>
                </c:pt>
                <c:pt idx="2">
                  <c:v>Salaries</c:v>
                </c:pt>
                <c:pt idx="3">
                  <c:v>Maintenance</c:v>
                </c:pt>
                <c:pt idx="4">
                  <c:v>Office lease</c:v>
                </c:pt>
                <c:pt idx="5">
                  <c:v>Warehouse lease</c:v>
                </c:pt>
                <c:pt idx="6">
                  <c:v>Insurance</c:v>
                </c:pt>
                <c:pt idx="7">
                  <c:v>Benefits and pensions</c:v>
                </c:pt>
              </c:strCache>
            </c:strRef>
          </c:cat>
          <c:val>
            <c:numRef>
              <c:f>Sheet1!$B$2:$B$9</c:f>
              <c:numCache>
                <c:formatCode>#,##0</c:formatCode>
                <c:ptCount val="8"/>
                <c:pt idx="0">
                  <c:v>1325000</c:v>
                </c:pt>
                <c:pt idx="1">
                  <c:v>900500</c:v>
                </c:pt>
                <c:pt idx="2">
                  <c:v>575000</c:v>
                </c:pt>
                <c:pt idx="3">
                  <c:v>395000</c:v>
                </c:pt>
                <c:pt idx="4">
                  <c:v>295000</c:v>
                </c:pt>
                <c:pt idx="5">
                  <c:v>250000</c:v>
                </c:pt>
                <c:pt idx="6">
                  <c:v>180000</c:v>
                </c:pt>
                <c:pt idx="7">
                  <c:v>130000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988-472E-AE96-C5F31EF7222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55900416"/>
        <c:axId val="56338688"/>
      </c:barChart>
      <c:catAx>
        <c:axId val="55900416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0" spcFirstLastPara="1" vertOverflow="ellipsis" wrap="square" anchor="ctr" anchorCtr="1"/>
          <a:lstStyle/>
          <a:p>
            <a:pPr>
              <a:defRPr sz="105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6338688"/>
        <c:crosses val="autoZero"/>
        <c:auto val="1"/>
        <c:lblAlgn val="ctr"/>
        <c:lblOffset val="0"/>
        <c:noMultiLvlLbl val="0"/>
      </c:catAx>
      <c:valAx>
        <c:axId val="56338688"/>
        <c:scaling>
          <c:orientation val="minMax"/>
          <c:min val="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_(&quot;$&quot;* #,##0_);_(&quot;$&quot;* \(#,##0\);_(&quot;$&quot;* &quot;-&quot;_);_(@_)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590041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8502359-E29E-4A2D-ACAC-4DCAC351BAD4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1AE76108-91FB-44D8-8A89-B8E208F7E5CA}">
      <dgm:prSet phldrT="[Text]"/>
      <dgm:spPr/>
      <dgm:t>
        <a:bodyPr/>
        <a:lstStyle/>
        <a:p>
          <a:r>
            <a:rPr lang="en-US" dirty="0"/>
            <a:t>Mary Watkins Project Manager</a:t>
          </a:r>
        </a:p>
      </dgm:t>
    </dgm:pt>
    <dgm:pt modelId="{FB6FE0FF-6322-4547-93AB-8311BC623C08}" type="parTrans" cxnId="{14EE8AC3-0110-4526-90CC-06B68394D9E2}">
      <dgm:prSet/>
      <dgm:spPr/>
      <dgm:t>
        <a:bodyPr/>
        <a:lstStyle/>
        <a:p>
          <a:endParaRPr lang="en-US"/>
        </a:p>
      </dgm:t>
    </dgm:pt>
    <dgm:pt modelId="{0D0D4CAD-4648-4F86-96D2-249E348C9951}" type="sibTrans" cxnId="{14EE8AC3-0110-4526-90CC-06B68394D9E2}">
      <dgm:prSet/>
      <dgm:spPr/>
      <dgm:t>
        <a:bodyPr/>
        <a:lstStyle/>
        <a:p>
          <a:endParaRPr lang="en-US"/>
        </a:p>
      </dgm:t>
    </dgm:pt>
    <dgm:pt modelId="{292949A4-AA05-4E18-B3F5-1798B9517995}">
      <dgm:prSet phldrT="[Text]"/>
      <dgm:spPr/>
      <dgm:t>
        <a:bodyPr/>
        <a:lstStyle/>
        <a:p>
          <a:r>
            <a:rPr lang="en-US" dirty="0"/>
            <a:t>John Eldon Member Role</a:t>
          </a:r>
        </a:p>
      </dgm:t>
    </dgm:pt>
    <dgm:pt modelId="{480A263B-CD14-423A-A0E1-102EAB428708}" type="parTrans" cxnId="{96B205B4-5F7B-470F-9F70-6B6E2AA23B87}">
      <dgm:prSet/>
      <dgm:spPr/>
      <dgm:t>
        <a:bodyPr/>
        <a:lstStyle/>
        <a:p>
          <a:endParaRPr lang="en-US"/>
        </a:p>
      </dgm:t>
    </dgm:pt>
    <dgm:pt modelId="{95DB1844-9FB2-42CD-B947-48E4C21612F4}" type="sibTrans" cxnId="{96B205B4-5F7B-470F-9F70-6B6E2AA23B87}">
      <dgm:prSet/>
      <dgm:spPr/>
      <dgm:t>
        <a:bodyPr/>
        <a:lstStyle/>
        <a:p>
          <a:endParaRPr lang="en-US"/>
        </a:p>
      </dgm:t>
    </dgm:pt>
    <dgm:pt modelId="{28A0B37A-BED0-495D-9DE0-5C3EB254BD9C}">
      <dgm:prSet phldrT="[Text]"/>
      <dgm:spPr/>
      <dgm:t>
        <a:bodyPr/>
        <a:lstStyle/>
        <a:p>
          <a:r>
            <a:rPr lang="en-US" dirty="0"/>
            <a:t>Luiz Francis Member Role</a:t>
          </a:r>
        </a:p>
      </dgm:t>
    </dgm:pt>
    <dgm:pt modelId="{A9367425-E34E-4C76-9930-ADFAEE130305}" type="parTrans" cxnId="{8AB5A839-2EFC-4189-B42A-B729FAF8A55B}">
      <dgm:prSet/>
      <dgm:spPr/>
      <dgm:t>
        <a:bodyPr/>
        <a:lstStyle/>
        <a:p>
          <a:endParaRPr lang="en-US"/>
        </a:p>
      </dgm:t>
    </dgm:pt>
    <dgm:pt modelId="{E517DD1E-2D47-4B97-AEE7-47F17CA57721}" type="sibTrans" cxnId="{8AB5A839-2EFC-4189-B42A-B729FAF8A55B}">
      <dgm:prSet/>
      <dgm:spPr/>
      <dgm:t>
        <a:bodyPr/>
        <a:lstStyle/>
        <a:p>
          <a:endParaRPr lang="en-US"/>
        </a:p>
      </dgm:t>
    </dgm:pt>
    <dgm:pt modelId="{0ACBA0E5-BBCD-43D7-A3BC-FC0CF9D01C8A}">
      <dgm:prSet phldrT="[Text]"/>
      <dgm:spPr/>
      <dgm:t>
        <a:bodyPr/>
        <a:lstStyle/>
        <a:p>
          <a:r>
            <a:rPr lang="en-US" dirty="0"/>
            <a:t>Sherri Smith Member Role</a:t>
          </a:r>
        </a:p>
      </dgm:t>
    </dgm:pt>
    <dgm:pt modelId="{C6B0EF2E-D0FA-4A1B-8E00-868CCDF8158E}" type="parTrans" cxnId="{6581C4F9-789D-48A7-9428-0E021B2DC4A2}">
      <dgm:prSet/>
      <dgm:spPr/>
      <dgm:t>
        <a:bodyPr/>
        <a:lstStyle/>
        <a:p>
          <a:endParaRPr lang="en-US"/>
        </a:p>
      </dgm:t>
    </dgm:pt>
    <dgm:pt modelId="{D230325B-7A0E-4212-8386-DF558C1F2B2A}" type="sibTrans" cxnId="{6581C4F9-789D-48A7-9428-0E021B2DC4A2}">
      <dgm:prSet/>
      <dgm:spPr/>
      <dgm:t>
        <a:bodyPr/>
        <a:lstStyle/>
        <a:p>
          <a:endParaRPr lang="en-US"/>
        </a:p>
      </dgm:t>
    </dgm:pt>
    <dgm:pt modelId="{5FDCA85D-1C67-44A6-9071-13A348508795}">
      <dgm:prSet phldrT="[Text]"/>
      <dgm:spPr/>
      <dgm:t>
        <a:bodyPr/>
        <a:lstStyle/>
        <a:p>
          <a:r>
            <a:rPr lang="en-US" dirty="0"/>
            <a:t>Mary Gomez Member Role</a:t>
          </a:r>
        </a:p>
      </dgm:t>
    </dgm:pt>
    <dgm:pt modelId="{03FDE31C-AA0C-4FFD-88F3-B8C60C7688B2}" type="parTrans" cxnId="{271D1B83-8B39-409B-9021-75223A00D6D6}">
      <dgm:prSet/>
      <dgm:spPr/>
      <dgm:t>
        <a:bodyPr/>
        <a:lstStyle/>
        <a:p>
          <a:endParaRPr lang="en-US"/>
        </a:p>
      </dgm:t>
    </dgm:pt>
    <dgm:pt modelId="{FE1A6629-9F0A-4947-827E-686E8B12F027}" type="sibTrans" cxnId="{271D1B83-8B39-409B-9021-75223A00D6D6}">
      <dgm:prSet/>
      <dgm:spPr/>
      <dgm:t>
        <a:bodyPr/>
        <a:lstStyle/>
        <a:p>
          <a:endParaRPr lang="en-US"/>
        </a:p>
      </dgm:t>
    </dgm:pt>
    <dgm:pt modelId="{24932D62-51B8-4D71-A5FA-4BD57552139C}" type="pres">
      <dgm:prSet presAssocID="{78502359-E29E-4A2D-ACAC-4DCAC351BAD4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63487077-536E-4911-8464-54721A48DE05}" type="pres">
      <dgm:prSet presAssocID="{1AE76108-91FB-44D8-8A89-B8E208F7E5CA}" presName="hierRoot1" presStyleCnt="0">
        <dgm:presLayoutVars>
          <dgm:hierBranch val="init"/>
        </dgm:presLayoutVars>
      </dgm:prSet>
      <dgm:spPr/>
    </dgm:pt>
    <dgm:pt modelId="{342D541C-5030-4F91-A070-844941CA9444}" type="pres">
      <dgm:prSet presAssocID="{1AE76108-91FB-44D8-8A89-B8E208F7E5CA}" presName="rootComposite1" presStyleCnt="0"/>
      <dgm:spPr/>
    </dgm:pt>
    <dgm:pt modelId="{B4F9536A-212F-4EE6-8E36-1F7330E5587D}" type="pres">
      <dgm:prSet presAssocID="{1AE76108-91FB-44D8-8A89-B8E208F7E5CA}" presName="rootText1" presStyleLbl="node0" presStyleIdx="0" presStyleCnt="1">
        <dgm:presLayoutVars>
          <dgm:chPref val="3"/>
        </dgm:presLayoutVars>
      </dgm:prSet>
      <dgm:spPr/>
    </dgm:pt>
    <dgm:pt modelId="{B4EA89FA-F4C3-4343-B0EA-03CE8E80571B}" type="pres">
      <dgm:prSet presAssocID="{1AE76108-91FB-44D8-8A89-B8E208F7E5CA}" presName="rootConnector1" presStyleLbl="node1" presStyleIdx="0" presStyleCnt="0"/>
      <dgm:spPr/>
    </dgm:pt>
    <dgm:pt modelId="{D1F0577B-7768-4685-A52C-86010901C5D7}" type="pres">
      <dgm:prSet presAssocID="{1AE76108-91FB-44D8-8A89-B8E208F7E5CA}" presName="hierChild2" presStyleCnt="0"/>
      <dgm:spPr/>
    </dgm:pt>
    <dgm:pt modelId="{ED86A04F-8E18-4C09-847D-FF6943170D74}" type="pres">
      <dgm:prSet presAssocID="{480A263B-CD14-423A-A0E1-102EAB428708}" presName="Name37" presStyleLbl="parChTrans1D2" presStyleIdx="0" presStyleCnt="4"/>
      <dgm:spPr/>
    </dgm:pt>
    <dgm:pt modelId="{EFB687C1-0A36-4EE0-869B-BE082DC4B4F5}" type="pres">
      <dgm:prSet presAssocID="{292949A4-AA05-4E18-B3F5-1798B9517995}" presName="hierRoot2" presStyleCnt="0">
        <dgm:presLayoutVars>
          <dgm:hierBranch val="init"/>
        </dgm:presLayoutVars>
      </dgm:prSet>
      <dgm:spPr/>
    </dgm:pt>
    <dgm:pt modelId="{B3B2FC3E-37B1-4887-B44A-51C1D04E725F}" type="pres">
      <dgm:prSet presAssocID="{292949A4-AA05-4E18-B3F5-1798B9517995}" presName="rootComposite" presStyleCnt="0"/>
      <dgm:spPr/>
    </dgm:pt>
    <dgm:pt modelId="{7174A553-29A2-4360-80CF-40A80BE1E5E1}" type="pres">
      <dgm:prSet presAssocID="{292949A4-AA05-4E18-B3F5-1798B9517995}" presName="rootText" presStyleLbl="node2" presStyleIdx="0" presStyleCnt="4">
        <dgm:presLayoutVars>
          <dgm:chPref val="3"/>
        </dgm:presLayoutVars>
      </dgm:prSet>
      <dgm:spPr/>
    </dgm:pt>
    <dgm:pt modelId="{D164376A-6279-4F34-8FAC-9C7E5143D544}" type="pres">
      <dgm:prSet presAssocID="{292949A4-AA05-4E18-B3F5-1798B9517995}" presName="rootConnector" presStyleLbl="node2" presStyleIdx="0" presStyleCnt="4"/>
      <dgm:spPr/>
    </dgm:pt>
    <dgm:pt modelId="{8C825E58-14E8-483E-9F7B-AA1792C01D88}" type="pres">
      <dgm:prSet presAssocID="{292949A4-AA05-4E18-B3F5-1798B9517995}" presName="hierChild4" presStyleCnt="0"/>
      <dgm:spPr/>
    </dgm:pt>
    <dgm:pt modelId="{DE7C342C-0614-40D9-A99C-12D7AD9BC715}" type="pres">
      <dgm:prSet presAssocID="{292949A4-AA05-4E18-B3F5-1798B9517995}" presName="hierChild5" presStyleCnt="0"/>
      <dgm:spPr/>
    </dgm:pt>
    <dgm:pt modelId="{49F27310-186D-41EB-B0D9-B311379F2447}" type="pres">
      <dgm:prSet presAssocID="{A9367425-E34E-4C76-9930-ADFAEE130305}" presName="Name37" presStyleLbl="parChTrans1D2" presStyleIdx="1" presStyleCnt="4"/>
      <dgm:spPr/>
    </dgm:pt>
    <dgm:pt modelId="{DD37C9DD-498D-4BBC-B3E4-1EA4D5759522}" type="pres">
      <dgm:prSet presAssocID="{28A0B37A-BED0-495D-9DE0-5C3EB254BD9C}" presName="hierRoot2" presStyleCnt="0">
        <dgm:presLayoutVars>
          <dgm:hierBranch val="init"/>
        </dgm:presLayoutVars>
      </dgm:prSet>
      <dgm:spPr/>
    </dgm:pt>
    <dgm:pt modelId="{5D52FA1C-A3E5-4CA3-8F7A-23BAFF63DCA7}" type="pres">
      <dgm:prSet presAssocID="{28A0B37A-BED0-495D-9DE0-5C3EB254BD9C}" presName="rootComposite" presStyleCnt="0"/>
      <dgm:spPr/>
    </dgm:pt>
    <dgm:pt modelId="{08335018-97AA-460E-A117-81DBA3DD3BA6}" type="pres">
      <dgm:prSet presAssocID="{28A0B37A-BED0-495D-9DE0-5C3EB254BD9C}" presName="rootText" presStyleLbl="node2" presStyleIdx="1" presStyleCnt="4">
        <dgm:presLayoutVars>
          <dgm:chPref val="3"/>
        </dgm:presLayoutVars>
      </dgm:prSet>
      <dgm:spPr/>
    </dgm:pt>
    <dgm:pt modelId="{65D0D12C-4679-4F26-9710-FD8E514589D1}" type="pres">
      <dgm:prSet presAssocID="{28A0B37A-BED0-495D-9DE0-5C3EB254BD9C}" presName="rootConnector" presStyleLbl="node2" presStyleIdx="1" presStyleCnt="4"/>
      <dgm:spPr/>
    </dgm:pt>
    <dgm:pt modelId="{8EB97B11-FBCA-4B4E-B19F-53DF3AFDD2F3}" type="pres">
      <dgm:prSet presAssocID="{28A0B37A-BED0-495D-9DE0-5C3EB254BD9C}" presName="hierChild4" presStyleCnt="0"/>
      <dgm:spPr/>
    </dgm:pt>
    <dgm:pt modelId="{02C81350-F8A1-4EAC-834A-37E8A0F9D7A0}" type="pres">
      <dgm:prSet presAssocID="{28A0B37A-BED0-495D-9DE0-5C3EB254BD9C}" presName="hierChild5" presStyleCnt="0"/>
      <dgm:spPr/>
    </dgm:pt>
    <dgm:pt modelId="{86CB14CF-3AAB-49BF-A348-8C10128F63F4}" type="pres">
      <dgm:prSet presAssocID="{C6B0EF2E-D0FA-4A1B-8E00-868CCDF8158E}" presName="Name37" presStyleLbl="parChTrans1D2" presStyleIdx="2" presStyleCnt="4"/>
      <dgm:spPr/>
    </dgm:pt>
    <dgm:pt modelId="{77371579-F80B-48CD-B835-644D974105F2}" type="pres">
      <dgm:prSet presAssocID="{0ACBA0E5-BBCD-43D7-A3BC-FC0CF9D01C8A}" presName="hierRoot2" presStyleCnt="0">
        <dgm:presLayoutVars>
          <dgm:hierBranch val="init"/>
        </dgm:presLayoutVars>
      </dgm:prSet>
      <dgm:spPr/>
    </dgm:pt>
    <dgm:pt modelId="{C6C8DF18-AFF5-41C5-91D5-986B3912F98F}" type="pres">
      <dgm:prSet presAssocID="{0ACBA0E5-BBCD-43D7-A3BC-FC0CF9D01C8A}" presName="rootComposite" presStyleCnt="0"/>
      <dgm:spPr/>
    </dgm:pt>
    <dgm:pt modelId="{57DA3771-BFCF-450F-AC08-0C13953670E4}" type="pres">
      <dgm:prSet presAssocID="{0ACBA0E5-BBCD-43D7-A3BC-FC0CF9D01C8A}" presName="rootText" presStyleLbl="node2" presStyleIdx="2" presStyleCnt="4">
        <dgm:presLayoutVars>
          <dgm:chPref val="3"/>
        </dgm:presLayoutVars>
      </dgm:prSet>
      <dgm:spPr/>
    </dgm:pt>
    <dgm:pt modelId="{FA66423F-FACA-4DAE-89C7-B644512E5F7D}" type="pres">
      <dgm:prSet presAssocID="{0ACBA0E5-BBCD-43D7-A3BC-FC0CF9D01C8A}" presName="rootConnector" presStyleLbl="node2" presStyleIdx="2" presStyleCnt="4"/>
      <dgm:spPr/>
    </dgm:pt>
    <dgm:pt modelId="{A60090D2-BA88-4DA7-A0B0-A2449D16B861}" type="pres">
      <dgm:prSet presAssocID="{0ACBA0E5-BBCD-43D7-A3BC-FC0CF9D01C8A}" presName="hierChild4" presStyleCnt="0"/>
      <dgm:spPr/>
    </dgm:pt>
    <dgm:pt modelId="{1058A9B4-2819-474F-9B1E-FCE066EC39C9}" type="pres">
      <dgm:prSet presAssocID="{0ACBA0E5-BBCD-43D7-A3BC-FC0CF9D01C8A}" presName="hierChild5" presStyleCnt="0"/>
      <dgm:spPr/>
    </dgm:pt>
    <dgm:pt modelId="{8E0B701E-731A-4119-97E9-BE8C6970B14F}" type="pres">
      <dgm:prSet presAssocID="{03FDE31C-AA0C-4FFD-88F3-B8C60C7688B2}" presName="Name37" presStyleLbl="parChTrans1D2" presStyleIdx="3" presStyleCnt="4"/>
      <dgm:spPr/>
    </dgm:pt>
    <dgm:pt modelId="{874468E2-0EC1-4B30-BFBA-2E7D789367BD}" type="pres">
      <dgm:prSet presAssocID="{5FDCA85D-1C67-44A6-9071-13A348508795}" presName="hierRoot2" presStyleCnt="0">
        <dgm:presLayoutVars>
          <dgm:hierBranch val="init"/>
        </dgm:presLayoutVars>
      </dgm:prSet>
      <dgm:spPr/>
    </dgm:pt>
    <dgm:pt modelId="{EBD67921-28BF-4E49-9555-F1C1BBCF3162}" type="pres">
      <dgm:prSet presAssocID="{5FDCA85D-1C67-44A6-9071-13A348508795}" presName="rootComposite" presStyleCnt="0"/>
      <dgm:spPr/>
    </dgm:pt>
    <dgm:pt modelId="{95F76DE9-F993-4C08-8EB9-2BBE7C2B73FA}" type="pres">
      <dgm:prSet presAssocID="{5FDCA85D-1C67-44A6-9071-13A348508795}" presName="rootText" presStyleLbl="node2" presStyleIdx="3" presStyleCnt="4">
        <dgm:presLayoutVars>
          <dgm:chPref val="3"/>
        </dgm:presLayoutVars>
      </dgm:prSet>
      <dgm:spPr/>
    </dgm:pt>
    <dgm:pt modelId="{A76F18EF-98B9-479F-AD3D-B0E4FFB0B47A}" type="pres">
      <dgm:prSet presAssocID="{5FDCA85D-1C67-44A6-9071-13A348508795}" presName="rootConnector" presStyleLbl="node2" presStyleIdx="3" presStyleCnt="4"/>
      <dgm:spPr/>
    </dgm:pt>
    <dgm:pt modelId="{D5C426A1-EAF3-4CC8-9D70-F9EBFDECC12B}" type="pres">
      <dgm:prSet presAssocID="{5FDCA85D-1C67-44A6-9071-13A348508795}" presName="hierChild4" presStyleCnt="0"/>
      <dgm:spPr/>
    </dgm:pt>
    <dgm:pt modelId="{FAC07446-5EA7-473F-8A6A-3F435781B06F}" type="pres">
      <dgm:prSet presAssocID="{5FDCA85D-1C67-44A6-9071-13A348508795}" presName="hierChild5" presStyleCnt="0"/>
      <dgm:spPr/>
    </dgm:pt>
    <dgm:pt modelId="{53425F9F-A766-4F4F-BE7E-8967A57E25F5}" type="pres">
      <dgm:prSet presAssocID="{1AE76108-91FB-44D8-8A89-B8E208F7E5CA}" presName="hierChild3" presStyleCnt="0"/>
      <dgm:spPr/>
    </dgm:pt>
  </dgm:ptLst>
  <dgm:cxnLst>
    <dgm:cxn modelId="{D4227410-D37B-4A47-9F7A-F56101224193}" type="presOf" srcId="{78502359-E29E-4A2D-ACAC-4DCAC351BAD4}" destId="{24932D62-51B8-4D71-A5FA-4BD57552139C}" srcOrd="0" destOrd="0" presId="urn:microsoft.com/office/officeart/2005/8/layout/orgChart1"/>
    <dgm:cxn modelId="{DA2D3617-4757-43C5-8E16-0AEBF835FECB}" type="presOf" srcId="{C6B0EF2E-D0FA-4A1B-8E00-868CCDF8158E}" destId="{86CB14CF-3AAB-49BF-A348-8C10128F63F4}" srcOrd="0" destOrd="0" presId="urn:microsoft.com/office/officeart/2005/8/layout/orgChart1"/>
    <dgm:cxn modelId="{488E951A-F9CE-408A-84DD-D42C556ACD3E}" type="presOf" srcId="{03FDE31C-AA0C-4FFD-88F3-B8C60C7688B2}" destId="{8E0B701E-731A-4119-97E9-BE8C6970B14F}" srcOrd="0" destOrd="0" presId="urn:microsoft.com/office/officeart/2005/8/layout/orgChart1"/>
    <dgm:cxn modelId="{90362127-9F46-4D15-940D-6F2B0B56BC5E}" type="presOf" srcId="{5FDCA85D-1C67-44A6-9071-13A348508795}" destId="{A76F18EF-98B9-479F-AD3D-B0E4FFB0B47A}" srcOrd="1" destOrd="0" presId="urn:microsoft.com/office/officeart/2005/8/layout/orgChart1"/>
    <dgm:cxn modelId="{39AAF332-8A91-4EAA-A4FA-6C9C69988279}" type="presOf" srcId="{0ACBA0E5-BBCD-43D7-A3BC-FC0CF9D01C8A}" destId="{57DA3771-BFCF-450F-AC08-0C13953670E4}" srcOrd="0" destOrd="0" presId="urn:microsoft.com/office/officeart/2005/8/layout/orgChart1"/>
    <dgm:cxn modelId="{31205137-F20C-45C3-A5AD-DCF762BE98ED}" type="presOf" srcId="{1AE76108-91FB-44D8-8A89-B8E208F7E5CA}" destId="{B4EA89FA-F4C3-4343-B0EA-03CE8E80571B}" srcOrd="1" destOrd="0" presId="urn:microsoft.com/office/officeart/2005/8/layout/orgChart1"/>
    <dgm:cxn modelId="{8AB5A839-2EFC-4189-B42A-B729FAF8A55B}" srcId="{1AE76108-91FB-44D8-8A89-B8E208F7E5CA}" destId="{28A0B37A-BED0-495D-9DE0-5C3EB254BD9C}" srcOrd="1" destOrd="0" parTransId="{A9367425-E34E-4C76-9930-ADFAEE130305}" sibTransId="{E517DD1E-2D47-4B97-AEE7-47F17CA57721}"/>
    <dgm:cxn modelId="{1A6ACE3B-6238-4439-B092-9F5AC8146FC3}" type="presOf" srcId="{480A263B-CD14-423A-A0E1-102EAB428708}" destId="{ED86A04F-8E18-4C09-847D-FF6943170D74}" srcOrd="0" destOrd="0" presId="urn:microsoft.com/office/officeart/2005/8/layout/orgChart1"/>
    <dgm:cxn modelId="{2BFF0765-1FC3-47D7-97FF-CBA8BE012CF8}" type="presOf" srcId="{A9367425-E34E-4C76-9930-ADFAEE130305}" destId="{49F27310-186D-41EB-B0D9-B311379F2447}" srcOrd="0" destOrd="0" presId="urn:microsoft.com/office/officeart/2005/8/layout/orgChart1"/>
    <dgm:cxn modelId="{271D1B83-8B39-409B-9021-75223A00D6D6}" srcId="{1AE76108-91FB-44D8-8A89-B8E208F7E5CA}" destId="{5FDCA85D-1C67-44A6-9071-13A348508795}" srcOrd="3" destOrd="0" parTransId="{03FDE31C-AA0C-4FFD-88F3-B8C60C7688B2}" sibTransId="{FE1A6629-9F0A-4947-827E-686E8B12F027}"/>
    <dgm:cxn modelId="{15820587-E4AB-475C-A66A-10871F5C1BFE}" type="presOf" srcId="{1AE76108-91FB-44D8-8A89-B8E208F7E5CA}" destId="{B4F9536A-212F-4EE6-8E36-1F7330E5587D}" srcOrd="0" destOrd="0" presId="urn:microsoft.com/office/officeart/2005/8/layout/orgChart1"/>
    <dgm:cxn modelId="{0306A68A-4BDD-4181-97B2-BCDFAE5689A3}" type="presOf" srcId="{292949A4-AA05-4E18-B3F5-1798B9517995}" destId="{D164376A-6279-4F34-8FAC-9C7E5143D544}" srcOrd="1" destOrd="0" presId="urn:microsoft.com/office/officeart/2005/8/layout/orgChart1"/>
    <dgm:cxn modelId="{96B205B4-5F7B-470F-9F70-6B6E2AA23B87}" srcId="{1AE76108-91FB-44D8-8A89-B8E208F7E5CA}" destId="{292949A4-AA05-4E18-B3F5-1798B9517995}" srcOrd="0" destOrd="0" parTransId="{480A263B-CD14-423A-A0E1-102EAB428708}" sibTransId="{95DB1844-9FB2-42CD-B947-48E4C21612F4}"/>
    <dgm:cxn modelId="{14EE8AC3-0110-4526-90CC-06B68394D9E2}" srcId="{78502359-E29E-4A2D-ACAC-4DCAC351BAD4}" destId="{1AE76108-91FB-44D8-8A89-B8E208F7E5CA}" srcOrd="0" destOrd="0" parTransId="{FB6FE0FF-6322-4547-93AB-8311BC623C08}" sibTransId="{0D0D4CAD-4648-4F86-96D2-249E348C9951}"/>
    <dgm:cxn modelId="{8340AFC6-B760-41F1-8A78-7E3A7EF27062}" type="presOf" srcId="{5FDCA85D-1C67-44A6-9071-13A348508795}" destId="{95F76DE9-F993-4C08-8EB9-2BBE7C2B73FA}" srcOrd="0" destOrd="0" presId="urn:microsoft.com/office/officeart/2005/8/layout/orgChart1"/>
    <dgm:cxn modelId="{A16615C8-7C00-4539-9F8C-1B6D2A53EF25}" type="presOf" srcId="{292949A4-AA05-4E18-B3F5-1798B9517995}" destId="{7174A553-29A2-4360-80CF-40A80BE1E5E1}" srcOrd="0" destOrd="0" presId="urn:microsoft.com/office/officeart/2005/8/layout/orgChart1"/>
    <dgm:cxn modelId="{54C286CA-6126-4564-A8CF-40C9009A0925}" type="presOf" srcId="{0ACBA0E5-BBCD-43D7-A3BC-FC0CF9D01C8A}" destId="{FA66423F-FACA-4DAE-89C7-B644512E5F7D}" srcOrd="1" destOrd="0" presId="urn:microsoft.com/office/officeart/2005/8/layout/orgChart1"/>
    <dgm:cxn modelId="{5E9DEAE1-7A76-414C-ADCB-7B7B6E5A860F}" type="presOf" srcId="{28A0B37A-BED0-495D-9DE0-5C3EB254BD9C}" destId="{08335018-97AA-460E-A117-81DBA3DD3BA6}" srcOrd="0" destOrd="0" presId="urn:microsoft.com/office/officeart/2005/8/layout/orgChart1"/>
    <dgm:cxn modelId="{730CC3ED-95C5-4FD1-AE0F-BA1B02F47132}" type="presOf" srcId="{28A0B37A-BED0-495D-9DE0-5C3EB254BD9C}" destId="{65D0D12C-4679-4F26-9710-FD8E514589D1}" srcOrd="1" destOrd="0" presId="urn:microsoft.com/office/officeart/2005/8/layout/orgChart1"/>
    <dgm:cxn modelId="{6581C4F9-789D-48A7-9428-0E021B2DC4A2}" srcId="{1AE76108-91FB-44D8-8A89-B8E208F7E5CA}" destId="{0ACBA0E5-BBCD-43D7-A3BC-FC0CF9D01C8A}" srcOrd="2" destOrd="0" parTransId="{C6B0EF2E-D0FA-4A1B-8E00-868CCDF8158E}" sibTransId="{D230325B-7A0E-4212-8386-DF558C1F2B2A}"/>
    <dgm:cxn modelId="{D2A08F11-716A-426F-A4AC-947F485B7CB4}" type="presParOf" srcId="{24932D62-51B8-4D71-A5FA-4BD57552139C}" destId="{63487077-536E-4911-8464-54721A48DE05}" srcOrd="0" destOrd="0" presId="urn:microsoft.com/office/officeart/2005/8/layout/orgChart1"/>
    <dgm:cxn modelId="{58ADE787-10B5-4FE6-A123-CA32AB4B7DB6}" type="presParOf" srcId="{63487077-536E-4911-8464-54721A48DE05}" destId="{342D541C-5030-4F91-A070-844941CA9444}" srcOrd="0" destOrd="0" presId="urn:microsoft.com/office/officeart/2005/8/layout/orgChart1"/>
    <dgm:cxn modelId="{8295980C-6602-4BAC-AC27-F11A17F0BB84}" type="presParOf" srcId="{342D541C-5030-4F91-A070-844941CA9444}" destId="{B4F9536A-212F-4EE6-8E36-1F7330E5587D}" srcOrd="0" destOrd="0" presId="urn:microsoft.com/office/officeart/2005/8/layout/orgChart1"/>
    <dgm:cxn modelId="{A33FE358-A662-4440-9CE0-C22297BB64B6}" type="presParOf" srcId="{342D541C-5030-4F91-A070-844941CA9444}" destId="{B4EA89FA-F4C3-4343-B0EA-03CE8E80571B}" srcOrd="1" destOrd="0" presId="urn:microsoft.com/office/officeart/2005/8/layout/orgChart1"/>
    <dgm:cxn modelId="{051B5B5E-64E2-4C12-AE4E-C522D246A1BE}" type="presParOf" srcId="{63487077-536E-4911-8464-54721A48DE05}" destId="{D1F0577B-7768-4685-A52C-86010901C5D7}" srcOrd="1" destOrd="0" presId="urn:microsoft.com/office/officeart/2005/8/layout/orgChart1"/>
    <dgm:cxn modelId="{D9E6CE17-A632-4CAC-902B-C2F788B4274D}" type="presParOf" srcId="{D1F0577B-7768-4685-A52C-86010901C5D7}" destId="{ED86A04F-8E18-4C09-847D-FF6943170D74}" srcOrd="0" destOrd="0" presId="urn:microsoft.com/office/officeart/2005/8/layout/orgChart1"/>
    <dgm:cxn modelId="{49022225-3E24-4FC1-96B6-61E36E351798}" type="presParOf" srcId="{D1F0577B-7768-4685-A52C-86010901C5D7}" destId="{EFB687C1-0A36-4EE0-869B-BE082DC4B4F5}" srcOrd="1" destOrd="0" presId="urn:microsoft.com/office/officeart/2005/8/layout/orgChart1"/>
    <dgm:cxn modelId="{8089E914-17D5-494F-A9FD-2A502236FC44}" type="presParOf" srcId="{EFB687C1-0A36-4EE0-869B-BE082DC4B4F5}" destId="{B3B2FC3E-37B1-4887-B44A-51C1D04E725F}" srcOrd="0" destOrd="0" presId="urn:microsoft.com/office/officeart/2005/8/layout/orgChart1"/>
    <dgm:cxn modelId="{A03091E1-0C50-43A0-86E3-980CFB334456}" type="presParOf" srcId="{B3B2FC3E-37B1-4887-B44A-51C1D04E725F}" destId="{7174A553-29A2-4360-80CF-40A80BE1E5E1}" srcOrd="0" destOrd="0" presId="urn:microsoft.com/office/officeart/2005/8/layout/orgChart1"/>
    <dgm:cxn modelId="{0E700ADA-33B1-456F-A69C-E9CE57C194C3}" type="presParOf" srcId="{B3B2FC3E-37B1-4887-B44A-51C1D04E725F}" destId="{D164376A-6279-4F34-8FAC-9C7E5143D544}" srcOrd="1" destOrd="0" presId="urn:microsoft.com/office/officeart/2005/8/layout/orgChart1"/>
    <dgm:cxn modelId="{0BC275BB-76F6-43EE-83A5-7314FF2ECA1C}" type="presParOf" srcId="{EFB687C1-0A36-4EE0-869B-BE082DC4B4F5}" destId="{8C825E58-14E8-483E-9F7B-AA1792C01D88}" srcOrd="1" destOrd="0" presId="urn:microsoft.com/office/officeart/2005/8/layout/orgChart1"/>
    <dgm:cxn modelId="{ED199052-CD5D-4454-AC64-1F8835369243}" type="presParOf" srcId="{EFB687C1-0A36-4EE0-869B-BE082DC4B4F5}" destId="{DE7C342C-0614-40D9-A99C-12D7AD9BC715}" srcOrd="2" destOrd="0" presId="urn:microsoft.com/office/officeart/2005/8/layout/orgChart1"/>
    <dgm:cxn modelId="{D70194FA-421F-418C-9C15-35679B5B0180}" type="presParOf" srcId="{D1F0577B-7768-4685-A52C-86010901C5D7}" destId="{49F27310-186D-41EB-B0D9-B311379F2447}" srcOrd="2" destOrd="0" presId="urn:microsoft.com/office/officeart/2005/8/layout/orgChart1"/>
    <dgm:cxn modelId="{CFE80256-9487-444E-AA4F-049E6C3D3F9E}" type="presParOf" srcId="{D1F0577B-7768-4685-A52C-86010901C5D7}" destId="{DD37C9DD-498D-4BBC-B3E4-1EA4D5759522}" srcOrd="3" destOrd="0" presId="urn:microsoft.com/office/officeart/2005/8/layout/orgChart1"/>
    <dgm:cxn modelId="{69AD211E-4BE3-4F8C-8657-0F042A592750}" type="presParOf" srcId="{DD37C9DD-498D-4BBC-B3E4-1EA4D5759522}" destId="{5D52FA1C-A3E5-4CA3-8F7A-23BAFF63DCA7}" srcOrd="0" destOrd="0" presId="urn:microsoft.com/office/officeart/2005/8/layout/orgChart1"/>
    <dgm:cxn modelId="{9987A09E-CD39-473B-874F-BF5F581488FA}" type="presParOf" srcId="{5D52FA1C-A3E5-4CA3-8F7A-23BAFF63DCA7}" destId="{08335018-97AA-460E-A117-81DBA3DD3BA6}" srcOrd="0" destOrd="0" presId="urn:microsoft.com/office/officeart/2005/8/layout/orgChart1"/>
    <dgm:cxn modelId="{C9CE734C-6A86-4821-8F03-FB13AFDA1608}" type="presParOf" srcId="{5D52FA1C-A3E5-4CA3-8F7A-23BAFF63DCA7}" destId="{65D0D12C-4679-4F26-9710-FD8E514589D1}" srcOrd="1" destOrd="0" presId="urn:microsoft.com/office/officeart/2005/8/layout/orgChart1"/>
    <dgm:cxn modelId="{CBD543F8-CB07-4E86-886D-457E3F0C4A37}" type="presParOf" srcId="{DD37C9DD-498D-4BBC-B3E4-1EA4D5759522}" destId="{8EB97B11-FBCA-4B4E-B19F-53DF3AFDD2F3}" srcOrd="1" destOrd="0" presId="urn:microsoft.com/office/officeart/2005/8/layout/orgChart1"/>
    <dgm:cxn modelId="{79CEB477-3712-4CDE-AB01-AFBEE75A2D1A}" type="presParOf" srcId="{DD37C9DD-498D-4BBC-B3E4-1EA4D5759522}" destId="{02C81350-F8A1-4EAC-834A-37E8A0F9D7A0}" srcOrd="2" destOrd="0" presId="urn:microsoft.com/office/officeart/2005/8/layout/orgChart1"/>
    <dgm:cxn modelId="{F4CB1036-6B56-432D-9D8E-98B97A5C5927}" type="presParOf" srcId="{D1F0577B-7768-4685-A52C-86010901C5D7}" destId="{86CB14CF-3AAB-49BF-A348-8C10128F63F4}" srcOrd="4" destOrd="0" presId="urn:microsoft.com/office/officeart/2005/8/layout/orgChart1"/>
    <dgm:cxn modelId="{3B7CEDEC-9548-458C-82B3-5EE0E88344BC}" type="presParOf" srcId="{D1F0577B-7768-4685-A52C-86010901C5D7}" destId="{77371579-F80B-48CD-B835-644D974105F2}" srcOrd="5" destOrd="0" presId="urn:microsoft.com/office/officeart/2005/8/layout/orgChart1"/>
    <dgm:cxn modelId="{63E170D9-B57A-4FBE-A944-BD170DB4188A}" type="presParOf" srcId="{77371579-F80B-48CD-B835-644D974105F2}" destId="{C6C8DF18-AFF5-41C5-91D5-986B3912F98F}" srcOrd="0" destOrd="0" presId="urn:microsoft.com/office/officeart/2005/8/layout/orgChart1"/>
    <dgm:cxn modelId="{8BF4FCA3-C6B6-4BB4-B599-63A93287DCA7}" type="presParOf" srcId="{C6C8DF18-AFF5-41C5-91D5-986B3912F98F}" destId="{57DA3771-BFCF-450F-AC08-0C13953670E4}" srcOrd="0" destOrd="0" presId="urn:microsoft.com/office/officeart/2005/8/layout/orgChart1"/>
    <dgm:cxn modelId="{1E36F06C-A9CF-4374-8057-7A337A81B1DE}" type="presParOf" srcId="{C6C8DF18-AFF5-41C5-91D5-986B3912F98F}" destId="{FA66423F-FACA-4DAE-89C7-B644512E5F7D}" srcOrd="1" destOrd="0" presId="urn:microsoft.com/office/officeart/2005/8/layout/orgChart1"/>
    <dgm:cxn modelId="{E222494A-87B4-4B6F-82F1-9F3026811B90}" type="presParOf" srcId="{77371579-F80B-48CD-B835-644D974105F2}" destId="{A60090D2-BA88-4DA7-A0B0-A2449D16B861}" srcOrd="1" destOrd="0" presId="urn:microsoft.com/office/officeart/2005/8/layout/orgChart1"/>
    <dgm:cxn modelId="{D0DF321A-283D-459A-B985-DCABCF121104}" type="presParOf" srcId="{77371579-F80B-48CD-B835-644D974105F2}" destId="{1058A9B4-2819-474F-9B1E-FCE066EC39C9}" srcOrd="2" destOrd="0" presId="urn:microsoft.com/office/officeart/2005/8/layout/orgChart1"/>
    <dgm:cxn modelId="{5D928C12-BB44-4760-B570-AE1E5E1ADA5A}" type="presParOf" srcId="{D1F0577B-7768-4685-A52C-86010901C5D7}" destId="{8E0B701E-731A-4119-97E9-BE8C6970B14F}" srcOrd="6" destOrd="0" presId="urn:microsoft.com/office/officeart/2005/8/layout/orgChart1"/>
    <dgm:cxn modelId="{35521202-2DA4-4BC3-BC34-A8D75E01AA83}" type="presParOf" srcId="{D1F0577B-7768-4685-A52C-86010901C5D7}" destId="{874468E2-0EC1-4B30-BFBA-2E7D789367BD}" srcOrd="7" destOrd="0" presId="urn:microsoft.com/office/officeart/2005/8/layout/orgChart1"/>
    <dgm:cxn modelId="{3D84CC47-B6C6-47CA-87F9-332D1AAA7C67}" type="presParOf" srcId="{874468E2-0EC1-4B30-BFBA-2E7D789367BD}" destId="{EBD67921-28BF-4E49-9555-F1C1BBCF3162}" srcOrd="0" destOrd="0" presId="urn:microsoft.com/office/officeart/2005/8/layout/orgChart1"/>
    <dgm:cxn modelId="{2F01323C-73B0-419A-9F4D-45201936B670}" type="presParOf" srcId="{EBD67921-28BF-4E49-9555-F1C1BBCF3162}" destId="{95F76DE9-F993-4C08-8EB9-2BBE7C2B73FA}" srcOrd="0" destOrd="0" presId="urn:microsoft.com/office/officeart/2005/8/layout/orgChart1"/>
    <dgm:cxn modelId="{6BCAA82F-3CBB-45B0-92E8-5378AA029049}" type="presParOf" srcId="{EBD67921-28BF-4E49-9555-F1C1BBCF3162}" destId="{A76F18EF-98B9-479F-AD3D-B0E4FFB0B47A}" srcOrd="1" destOrd="0" presId="urn:microsoft.com/office/officeart/2005/8/layout/orgChart1"/>
    <dgm:cxn modelId="{5E9539D4-C1D2-4A25-B4F0-BC934AFD94E4}" type="presParOf" srcId="{874468E2-0EC1-4B30-BFBA-2E7D789367BD}" destId="{D5C426A1-EAF3-4CC8-9D70-F9EBFDECC12B}" srcOrd="1" destOrd="0" presId="urn:microsoft.com/office/officeart/2005/8/layout/orgChart1"/>
    <dgm:cxn modelId="{755798BC-AA1E-4B6B-99C5-75263FC107D3}" type="presParOf" srcId="{874468E2-0EC1-4B30-BFBA-2E7D789367BD}" destId="{FAC07446-5EA7-473F-8A6A-3F435781B06F}" srcOrd="2" destOrd="0" presId="urn:microsoft.com/office/officeart/2005/8/layout/orgChart1"/>
    <dgm:cxn modelId="{91A647A0-4921-4632-BE4B-CAF9D10D2C20}" type="presParOf" srcId="{63487077-536E-4911-8464-54721A48DE05}" destId="{53425F9F-A766-4F4F-BE7E-8967A57E25F5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E91585B-FD9B-4FDC-940E-F16B188611DF}" type="doc">
      <dgm:prSet loTypeId="urn:microsoft.com/office/officeart/2005/8/layout/chevronAccent+Icon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3D196BA1-8327-42F7-B9E5-87D503CB93F4}">
      <dgm:prSet phldrT="[Text]"/>
      <dgm:spPr/>
      <dgm:t>
        <a:bodyPr/>
        <a:lstStyle/>
        <a:p>
          <a:r>
            <a:rPr lang="en-US" dirty="0"/>
            <a:t>Milestone 1</a:t>
          </a:r>
        </a:p>
      </dgm:t>
    </dgm:pt>
    <dgm:pt modelId="{A2507B0B-8670-490A-A262-42446148EFC1}" type="parTrans" cxnId="{3034C04C-4B99-4452-89EF-B3C28EEE5939}">
      <dgm:prSet/>
      <dgm:spPr/>
      <dgm:t>
        <a:bodyPr/>
        <a:lstStyle/>
        <a:p>
          <a:endParaRPr lang="en-US"/>
        </a:p>
      </dgm:t>
    </dgm:pt>
    <dgm:pt modelId="{2F8CDDFD-859D-49A6-83DB-88370576A339}" type="sibTrans" cxnId="{3034C04C-4B99-4452-89EF-B3C28EEE5939}">
      <dgm:prSet/>
      <dgm:spPr/>
      <dgm:t>
        <a:bodyPr/>
        <a:lstStyle/>
        <a:p>
          <a:endParaRPr lang="en-US"/>
        </a:p>
      </dgm:t>
    </dgm:pt>
    <dgm:pt modelId="{4C944641-FCF5-4AD8-B261-60AA0024A79E}">
      <dgm:prSet phldrT="[Text]"/>
      <dgm:spPr/>
      <dgm:t>
        <a:bodyPr/>
        <a:lstStyle/>
        <a:p>
          <a:r>
            <a:rPr lang="en-US" dirty="0"/>
            <a:t>Milestone 2</a:t>
          </a:r>
        </a:p>
      </dgm:t>
    </dgm:pt>
    <dgm:pt modelId="{8E5E79D8-FB05-4739-B0F5-8BE6ED2F29C8}" type="parTrans" cxnId="{DA278ECD-ED39-4044-9E8D-6DE29F7C3FB3}">
      <dgm:prSet/>
      <dgm:spPr/>
      <dgm:t>
        <a:bodyPr/>
        <a:lstStyle/>
        <a:p>
          <a:endParaRPr lang="en-US"/>
        </a:p>
      </dgm:t>
    </dgm:pt>
    <dgm:pt modelId="{FCC9CB30-198F-41E6-B00A-25E93E3DC839}" type="sibTrans" cxnId="{DA278ECD-ED39-4044-9E8D-6DE29F7C3FB3}">
      <dgm:prSet/>
      <dgm:spPr/>
      <dgm:t>
        <a:bodyPr/>
        <a:lstStyle/>
        <a:p>
          <a:endParaRPr lang="en-US"/>
        </a:p>
      </dgm:t>
    </dgm:pt>
    <dgm:pt modelId="{F8FB1AE1-7950-4301-88C4-3D45B2DAEABD}">
      <dgm:prSet phldrT="[Text]"/>
      <dgm:spPr/>
      <dgm:t>
        <a:bodyPr/>
        <a:lstStyle/>
        <a:p>
          <a:r>
            <a:rPr lang="en-US" dirty="0"/>
            <a:t>Milestone 3</a:t>
          </a:r>
        </a:p>
      </dgm:t>
    </dgm:pt>
    <dgm:pt modelId="{DE3B344A-4481-4A7F-BF08-FA41E5323599}" type="parTrans" cxnId="{977E16C2-B327-4A54-873C-9FB8292020C4}">
      <dgm:prSet/>
      <dgm:spPr/>
      <dgm:t>
        <a:bodyPr/>
        <a:lstStyle/>
        <a:p>
          <a:endParaRPr lang="en-US"/>
        </a:p>
      </dgm:t>
    </dgm:pt>
    <dgm:pt modelId="{1995DAFA-2969-47AE-BAD4-7226AF43A4A9}" type="sibTrans" cxnId="{977E16C2-B327-4A54-873C-9FB8292020C4}">
      <dgm:prSet/>
      <dgm:spPr/>
      <dgm:t>
        <a:bodyPr/>
        <a:lstStyle/>
        <a:p>
          <a:endParaRPr lang="en-US"/>
        </a:p>
      </dgm:t>
    </dgm:pt>
    <dgm:pt modelId="{B7F213D6-AC1C-4269-8455-91A2A9931F05}">
      <dgm:prSet phldrT="[Text]"/>
      <dgm:spPr/>
      <dgm:t>
        <a:bodyPr/>
        <a:lstStyle/>
        <a:p>
          <a:r>
            <a:rPr lang="en-US" dirty="0"/>
            <a:t>Milestone 4</a:t>
          </a:r>
        </a:p>
      </dgm:t>
    </dgm:pt>
    <dgm:pt modelId="{3D956855-F314-45DD-A7E4-9DA3886AB7CC}" type="parTrans" cxnId="{2029BA2A-2457-4A98-99FA-B61D86B6DFC0}">
      <dgm:prSet/>
      <dgm:spPr/>
      <dgm:t>
        <a:bodyPr/>
        <a:lstStyle/>
        <a:p>
          <a:endParaRPr lang="en-US"/>
        </a:p>
      </dgm:t>
    </dgm:pt>
    <dgm:pt modelId="{D614A336-5FF3-4391-AE65-C801E6B1982D}" type="sibTrans" cxnId="{2029BA2A-2457-4A98-99FA-B61D86B6DFC0}">
      <dgm:prSet/>
      <dgm:spPr/>
      <dgm:t>
        <a:bodyPr/>
        <a:lstStyle/>
        <a:p>
          <a:endParaRPr lang="en-US"/>
        </a:p>
      </dgm:t>
    </dgm:pt>
    <dgm:pt modelId="{82D8FC0B-BF2D-40D0-8601-CFE56FD67B92}">
      <dgm:prSet phldrT="[Text]"/>
      <dgm:spPr/>
      <dgm:t>
        <a:bodyPr/>
        <a:lstStyle/>
        <a:p>
          <a:r>
            <a:rPr lang="en-US" dirty="0"/>
            <a:t>January 10</a:t>
          </a:r>
        </a:p>
      </dgm:t>
    </dgm:pt>
    <dgm:pt modelId="{3F6E66F8-3F0A-4E92-84F6-1A9E7ED94FBF}" type="parTrans" cxnId="{8DAA4B39-AF8F-4F9A-90C7-8D44C750DA96}">
      <dgm:prSet/>
      <dgm:spPr/>
      <dgm:t>
        <a:bodyPr/>
        <a:lstStyle/>
        <a:p>
          <a:endParaRPr lang="en-US"/>
        </a:p>
      </dgm:t>
    </dgm:pt>
    <dgm:pt modelId="{020A973A-613B-4F38-9A1E-085548B6DF68}" type="sibTrans" cxnId="{8DAA4B39-AF8F-4F9A-90C7-8D44C750DA96}">
      <dgm:prSet/>
      <dgm:spPr/>
      <dgm:t>
        <a:bodyPr/>
        <a:lstStyle/>
        <a:p>
          <a:endParaRPr lang="en-US"/>
        </a:p>
      </dgm:t>
    </dgm:pt>
    <dgm:pt modelId="{E8D8B103-69EC-4511-8358-B6CC928047DB}">
      <dgm:prSet phldrT="[Text]"/>
      <dgm:spPr/>
      <dgm:t>
        <a:bodyPr/>
        <a:lstStyle/>
        <a:p>
          <a:r>
            <a:rPr lang="en-US"/>
            <a:t>April </a:t>
          </a:r>
          <a:r>
            <a:rPr lang="en-US" dirty="0"/>
            <a:t>10</a:t>
          </a:r>
        </a:p>
      </dgm:t>
    </dgm:pt>
    <dgm:pt modelId="{1D637EAC-CE50-46EA-AF5F-9FB480601BFE}" type="parTrans" cxnId="{EDABE1D7-6258-4908-B8B9-20F990FF78F7}">
      <dgm:prSet/>
      <dgm:spPr/>
    </dgm:pt>
    <dgm:pt modelId="{50AADD8D-53DE-40A4-9EDE-515AFE7CDEB8}" type="sibTrans" cxnId="{EDABE1D7-6258-4908-B8B9-20F990FF78F7}">
      <dgm:prSet/>
      <dgm:spPr/>
    </dgm:pt>
    <dgm:pt modelId="{2B0D741D-EB87-4383-BCA6-9A64848CD872}">
      <dgm:prSet phldrT="[Text]"/>
      <dgm:spPr/>
      <dgm:t>
        <a:bodyPr/>
        <a:lstStyle/>
        <a:p>
          <a:r>
            <a:rPr lang="en-US"/>
            <a:t>July </a:t>
          </a:r>
          <a:r>
            <a:rPr lang="en-US" dirty="0"/>
            <a:t>10</a:t>
          </a:r>
        </a:p>
      </dgm:t>
    </dgm:pt>
    <dgm:pt modelId="{D7AE170C-5D08-45BE-B66C-ADCCEA2B6070}" type="parTrans" cxnId="{B20B877B-28D3-4AE4-B151-2E6BB83A2BAF}">
      <dgm:prSet/>
      <dgm:spPr/>
    </dgm:pt>
    <dgm:pt modelId="{C9E91C8C-F01A-4A22-961D-58CB0B96BE74}" type="sibTrans" cxnId="{B20B877B-28D3-4AE4-B151-2E6BB83A2BAF}">
      <dgm:prSet/>
      <dgm:spPr/>
    </dgm:pt>
    <dgm:pt modelId="{67A02677-135E-4B0F-BC35-8E5F1E51F9A6}">
      <dgm:prSet phldrT="[Text]"/>
      <dgm:spPr/>
      <dgm:t>
        <a:bodyPr/>
        <a:lstStyle/>
        <a:p>
          <a:r>
            <a:rPr lang="en-US"/>
            <a:t>October </a:t>
          </a:r>
          <a:r>
            <a:rPr lang="en-US" dirty="0"/>
            <a:t>10</a:t>
          </a:r>
        </a:p>
      </dgm:t>
    </dgm:pt>
    <dgm:pt modelId="{ECA723FB-08BB-4F59-8B80-29F6E90B7D83}" type="parTrans" cxnId="{71DF218E-037B-4DC0-A6DE-BE09006DC683}">
      <dgm:prSet/>
      <dgm:spPr/>
    </dgm:pt>
    <dgm:pt modelId="{5114D3EC-BCB3-4290-900A-CD5F9605A204}" type="sibTrans" cxnId="{71DF218E-037B-4DC0-A6DE-BE09006DC683}">
      <dgm:prSet/>
      <dgm:spPr/>
    </dgm:pt>
    <dgm:pt modelId="{03C1E04F-85F6-40B3-A0F3-213FB8AE107E}" type="pres">
      <dgm:prSet presAssocID="{4E91585B-FD9B-4FDC-940E-F16B188611DF}" presName="Name0" presStyleCnt="0">
        <dgm:presLayoutVars>
          <dgm:dir/>
          <dgm:resizeHandles val="exact"/>
        </dgm:presLayoutVars>
      </dgm:prSet>
      <dgm:spPr/>
    </dgm:pt>
    <dgm:pt modelId="{A5DD43A9-1DAF-4AF8-B93F-002231B340F4}" type="pres">
      <dgm:prSet presAssocID="{3D196BA1-8327-42F7-B9E5-87D503CB93F4}" presName="composite" presStyleCnt="0"/>
      <dgm:spPr/>
    </dgm:pt>
    <dgm:pt modelId="{F1B29D40-6158-4812-B2C1-953BF9959822}" type="pres">
      <dgm:prSet presAssocID="{3D196BA1-8327-42F7-B9E5-87D503CB93F4}" presName="bgChev" presStyleLbl="node1" presStyleIdx="0" presStyleCnt="4"/>
      <dgm:spPr/>
    </dgm:pt>
    <dgm:pt modelId="{73A53A56-C7DC-4AAC-A87E-DB3D1036D1EE}" type="pres">
      <dgm:prSet presAssocID="{3D196BA1-8327-42F7-B9E5-87D503CB93F4}" presName="txNode" presStyleLbl="fgAcc1" presStyleIdx="0" presStyleCnt="4">
        <dgm:presLayoutVars>
          <dgm:bulletEnabled val="1"/>
        </dgm:presLayoutVars>
      </dgm:prSet>
      <dgm:spPr/>
    </dgm:pt>
    <dgm:pt modelId="{8B17F3B4-600A-4CE5-A22F-67422DEA3775}" type="pres">
      <dgm:prSet presAssocID="{2F8CDDFD-859D-49A6-83DB-88370576A339}" presName="compositeSpace" presStyleCnt="0"/>
      <dgm:spPr/>
    </dgm:pt>
    <dgm:pt modelId="{269B63CB-5ED7-42FC-B24E-49B9E6479AD2}" type="pres">
      <dgm:prSet presAssocID="{4C944641-FCF5-4AD8-B261-60AA0024A79E}" presName="composite" presStyleCnt="0"/>
      <dgm:spPr/>
    </dgm:pt>
    <dgm:pt modelId="{A33B6407-611A-47C1-8F11-11F4B43E3BA6}" type="pres">
      <dgm:prSet presAssocID="{4C944641-FCF5-4AD8-B261-60AA0024A79E}" presName="bgChev" presStyleLbl="node1" presStyleIdx="1" presStyleCnt="4"/>
      <dgm:spPr/>
    </dgm:pt>
    <dgm:pt modelId="{A9EA7C76-27AE-4735-BCE5-63AC65591A0F}" type="pres">
      <dgm:prSet presAssocID="{4C944641-FCF5-4AD8-B261-60AA0024A79E}" presName="txNode" presStyleLbl="fgAcc1" presStyleIdx="1" presStyleCnt="4">
        <dgm:presLayoutVars>
          <dgm:bulletEnabled val="1"/>
        </dgm:presLayoutVars>
      </dgm:prSet>
      <dgm:spPr/>
    </dgm:pt>
    <dgm:pt modelId="{295420C1-1D20-4824-A2A2-917C15D92A2B}" type="pres">
      <dgm:prSet presAssocID="{FCC9CB30-198F-41E6-B00A-25E93E3DC839}" presName="compositeSpace" presStyleCnt="0"/>
      <dgm:spPr/>
    </dgm:pt>
    <dgm:pt modelId="{48E6F5D5-9146-43D5-BB44-65B9F611FA24}" type="pres">
      <dgm:prSet presAssocID="{F8FB1AE1-7950-4301-88C4-3D45B2DAEABD}" presName="composite" presStyleCnt="0"/>
      <dgm:spPr/>
    </dgm:pt>
    <dgm:pt modelId="{8A97269C-C120-4B0D-8241-794015A53C15}" type="pres">
      <dgm:prSet presAssocID="{F8FB1AE1-7950-4301-88C4-3D45B2DAEABD}" presName="bgChev" presStyleLbl="node1" presStyleIdx="2" presStyleCnt="4"/>
      <dgm:spPr/>
    </dgm:pt>
    <dgm:pt modelId="{3287C711-09C1-47F4-9A59-F2DE2A83CBA5}" type="pres">
      <dgm:prSet presAssocID="{F8FB1AE1-7950-4301-88C4-3D45B2DAEABD}" presName="txNode" presStyleLbl="fgAcc1" presStyleIdx="2" presStyleCnt="4">
        <dgm:presLayoutVars>
          <dgm:bulletEnabled val="1"/>
        </dgm:presLayoutVars>
      </dgm:prSet>
      <dgm:spPr/>
    </dgm:pt>
    <dgm:pt modelId="{7662593A-0DBA-4DD1-9B80-A9CDE3EEA36F}" type="pres">
      <dgm:prSet presAssocID="{1995DAFA-2969-47AE-BAD4-7226AF43A4A9}" presName="compositeSpace" presStyleCnt="0"/>
      <dgm:spPr/>
    </dgm:pt>
    <dgm:pt modelId="{8EC6BC53-5DB8-4769-9D7D-706542416C7F}" type="pres">
      <dgm:prSet presAssocID="{B7F213D6-AC1C-4269-8455-91A2A9931F05}" presName="composite" presStyleCnt="0"/>
      <dgm:spPr/>
    </dgm:pt>
    <dgm:pt modelId="{2E5F26DE-5046-425E-8CE5-81AABA87F06B}" type="pres">
      <dgm:prSet presAssocID="{B7F213D6-AC1C-4269-8455-91A2A9931F05}" presName="bgChev" presStyleLbl="node1" presStyleIdx="3" presStyleCnt="4"/>
      <dgm:spPr/>
    </dgm:pt>
    <dgm:pt modelId="{6A304773-9EB8-4E73-8888-D75C2036D148}" type="pres">
      <dgm:prSet presAssocID="{B7F213D6-AC1C-4269-8455-91A2A9931F05}" presName="txNode" presStyleLbl="fgAcc1" presStyleIdx="3" presStyleCnt="4">
        <dgm:presLayoutVars>
          <dgm:bulletEnabled val="1"/>
        </dgm:presLayoutVars>
      </dgm:prSet>
      <dgm:spPr/>
    </dgm:pt>
  </dgm:ptLst>
  <dgm:cxnLst>
    <dgm:cxn modelId="{49389629-C342-4310-974D-8F29AC80DB4A}" type="presOf" srcId="{F8FB1AE1-7950-4301-88C4-3D45B2DAEABD}" destId="{3287C711-09C1-47F4-9A59-F2DE2A83CBA5}" srcOrd="0" destOrd="0" presId="urn:microsoft.com/office/officeart/2005/8/layout/chevronAccent+Icon"/>
    <dgm:cxn modelId="{2029BA2A-2457-4A98-99FA-B61D86B6DFC0}" srcId="{4E91585B-FD9B-4FDC-940E-F16B188611DF}" destId="{B7F213D6-AC1C-4269-8455-91A2A9931F05}" srcOrd="3" destOrd="0" parTransId="{3D956855-F314-45DD-A7E4-9DA3886AB7CC}" sibTransId="{D614A336-5FF3-4391-AE65-C801E6B1982D}"/>
    <dgm:cxn modelId="{42307F2D-F814-465A-A0FC-18F165DDDF27}" type="presOf" srcId="{2B0D741D-EB87-4383-BCA6-9A64848CD872}" destId="{3287C711-09C1-47F4-9A59-F2DE2A83CBA5}" srcOrd="0" destOrd="1" presId="urn:microsoft.com/office/officeart/2005/8/layout/chevronAccent+Icon"/>
    <dgm:cxn modelId="{ACFD0A30-8F4E-4F8F-83BD-6B1071B359A6}" type="presOf" srcId="{67A02677-135E-4B0F-BC35-8E5F1E51F9A6}" destId="{6A304773-9EB8-4E73-8888-D75C2036D148}" srcOrd="0" destOrd="1" presId="urn:microsoft.com/office/officeart/2005/8/layout/chevronAccent+Icon"/>
    <dgm:cxn modelId="{8DAA4B39-AF8F-4F9A-90C7-8D44C750DA96}" srcId="{3D196BA1-8327-42F7-B9E5-87D503CB93F4}" destId="{82D8FC0B-BF2D-40D0-8601-CFE56FD67B92}" srcOrd="0" destOrd="0" parTransId="{3F6E66F8-3F0A-4E92-84F6-1A9E7ED94FBF}" sibTransId="{020A973A-613B-4F38-9A1E-085548B6DF68}"/>
    <dgm:cxn modelId="{D14BB740-54F2-4206-9DB4-DD9C51FF3ABE}" type="presOf" srcId="{4C944641-FCF5-4AD8-B261-60AA0024A79E}" destId="{A9EA7C76-27AE-4735-BCE5-63AC65591A0F}" srcOrd="0" destOrd="0" presId="urn:microsoft.com/office/officeart/2005/8/layout/chevronAccent+Icon"/>
    <dgm:cxn modelId="{3034C04C-4B99-4452-89EF-B3C28EEE5939}" srcId="{4E91585B-FD9B-4FDC-940E-F16B188611DF}" destId="{3D196BA1-8327-42F7-B9E5-87D503CB93F4}" srcOrd="0" destOrd="0" parTransId="{A2507B0B-8670-490A-A262-42446148EFC1}" sibTransId="{2F8CDDFD-859D-49A6-83DB-88370576A339}"/>
    <dgm:cxn modelId="{B20B877B-28D3-4AE4-B151-2E6BB83A2BAF}" srcId="{F8FB1AE1-7950-4301-88C4-3D45B2DAEABD}" destId="{2B0D741D-EB87-4383-BCA6-9A64848CD872}" srcOrd="0" destOrd="0" parTransId="{D7AE170C-5D08-45BE-B66C-ADCCEA2B6070}" sibTransId="{C9E91C8C-F01A-4A22-961D-58CB0B96BE74}"/>
    <dgm:cxn modelId="{71DF218E-037B-4DC0-A6DE-BE09006DC683}" srcId="{B7F213D6-AC1C-4269-8455-91A2A9931F05}" destId="{67A02677-135E-4B0F-BC35-8E5F1E51F9A6}" srcOrd="0" destOrd="0" parTransId="{ECA723FB-08BB-4F59-8B80-29F6E90B7D83}" sibTransId="{5114D3EC-BCB3-4290-900A-CD5F9605A204}"/>
    <dgm:cxn modelId="{0ED7A59D-F571-4C70-BC73-16374553CA58}" type="presOf" srcId="{E8D8B103-69EC-4511-8358-B6CC928047DB}" destId="{A9EA7C76-27AE-4735-BCE5-63AC65591A0F}" srcOrd="0" destOrd="1" presId="urn:microsoft.com/office/officeart/2005/8/layout/chevronAccent+Icon"/>
    <dgm:cxn modelId="{977E16C2-B327-4A54-873C-9FB8292020C4}" srcId="{4E91585B-FD9B-4FDC-940E-F16B188611DF}" destId="{F8FB1AE1-7950-4301-88C4-3D45B2DAEABD}" srcOrd="2" destOrd="0" parTransId="{DE3B344A-4481-4A7F-BF08-FA41E5323599}" sibTransId="{1995DAFA-2969-47AE-BAD4-7226AF43A4A9}"/>
    <dgm:cxn modelId="{E28F99C8-4840-4803-9B93-FC60632C0406}" type="presOf" srcId="{82D8FC0B-BF2D-40D0-8601-CFE56FD67B92}" destId="{73A53A56-C7DC-4AAC-A87E-DB3D1036D1EE}" srcOrd="0" destOrd="1" presId="urn:microsoft.com/office/officeart/2005/8/layout/chevronAccent+Icon"/>
    <dgm:cxn modelId="{DA278ECD-ED39-4044-9E8D-6DE29F7C3FB3}" srcId="{4E91585B-FD9B-4FDC-940E-F16B188611DF}" destId="{4C944641-FCF5-4AD8-B261-60AA0024A79E}" srcOrd="1" destOrd="0" parTransId="{8E5E79D8-FB05-4739-B0F5-8BE6ED2F29C8}" sibTransId="{FCC9CB30-198F-41E6-B00A-25E93E3DC839}"/>
    <dgm:cxn modelId="{EDABE1D7-6258-4908-B8B9-20F990FF78F7}" srcId="{4C944641-FCF5-4AD8-B261-60AA0024A79E}" destId="{E8D8B103-69EC-4511-8358-B6CC928047DB}" srcOrd="0" destOrd="0" parTransId="{1D637EAC-CE50-46EA-AF5F-9FB480601BFE}" sibTransId="{50AADD8D-53DE-40A4-9EDE-515AFE7CDEB8}"/>
    <dgm:cxn modelId="{0BC418DD-0307-45EC-AB6B-3B765E27B354}" type="presOf" srcId="{4E91585B-FD9B-4FDC-940E-F16B188611DF}" destId="{03C1E04F-85F6-40B3-A0F3-213FB8AE107E}" srcOrd="0" destOrd="0" presId="urn:microsoft.com/office/officeart/2005/8/layout/chevronAccent+Icon"/>
    <dgm:cxn modelId="{9F9815ED-458E-4413-BBD9-5AA96F00EDA8}" type="presOf" srcId="{B7F213D6-AC1C-4269-8455-91A2A9931F05}" destId="{6A304773-9EB8-4E73-8888-D75C2036D148}" srcOrd="0" destOrd="0" presId="urn:microsoft.com/office/officeart/2005/8/layout/chevronAccent+Icon"/>
    <dgm:cxn modelId="{71E077FD-77A0-4218-96A2-232E48796826}" type="presOf" srcId="{3D196BA1-8327-42F7-B9E5-87D503CB93F4}" destId="{73A53A56-C7DC-4AAC-A87E-DB3D1036D1EE}" srcOrd="0" destOrd="0" presId="urn:microsoft.com/office/officeart/2005/8/layout/chevronAccent+Icon"/>
    <dgm:cxn modelId="{7681925B-DCA2-4235-8C1F-A2F47F135D4F}" type="presParOf" srcId="{03C1E04F-85F6-40B3-A0F3-213FB8AE107E}" destId="{A5DD43A9-1DAF-4AF8-B93F-002231B340F4}" srcOrd="0" destOrd="0" presId="urn:microsoft.com/office/officeart/2005/8/layout/chevronAccent+Icon"/>
    <dgm:cxn modelId="{453433A2-52BB-45E6-865E-7A9A56B82E23}" type="presParOf" srcId="{A5DD43A9-1DAF-4AF8-B93F-002231B340F4}" destId="{F1B29D40-6158-4812-B2C1-953BF9959822}" srcOrd="0" destOrd="0" presId="urn:microsoft.com/office/officeart/2005/8/layout/chevronAccent+Icon"/>
    <dgm:cxn modelId="{F180A7DD-2C03-41A3-A5C5-5C481A8399EF}" type="presParOf" srcId="{A5DD43A9-1DAF-4AF8-B93F-002231B340F4}" destId="{73A53A56-C7DC-4AAC-A87E-DB3D1036D1EE}" srcOrd="1" destOrd="0" presId="urn:microsoft.com/office/officeart/2005/8/layout/chevronAccent+Icon"/>
    <dgm:cxn modelId="{0DA8E18B-F11E-4A77-82F2-C0F1F4C03787}" type="presParOf" srcId="{03C1E04F-85F6-40B3-A0F3-213FB8AE107E}" destId="{8B17F3B4-600A-4CE5-A22F-67422DEA3775}" srcOrd="1" destOrd="0" presId="urn:microsoft.com/office/officeart/2005/8/layout/chevronAccent+Icon"/>
    <dgm:cxn modelId="{C21E9893-34E4-4D6D-98A5-8EC0F1967E97}" type="presParOf" srcId="{03C1E04F-85F6-40B3-A0F3-213FB8AE107E}" destId="{269B63CB-5ED7-42FC-B24E-49B9E6479AD2}" srcOrd="2" destOrd="0" presId="urn:microsoft.com/office/officeart/2005/8/layout/chevronAccent+Icon"/>
    <dgm:cxn modelId="{30FF3382-49D7-4ED7-9ED2-5AA086A4D125}" type="presParOf" srcId="{269B63CB-5ED7-42FC-B24E-49B9E6479AD2}" destId="{A33B6407-611A-47C1-8F11-11F4B43E3BA6}" srcOrd="0" destOrd="0" presId="urn:microsoft.com/office/officeart/2005/8/layout/chevronAccent+Icon"/>
    <dgm:cxn modelId="{FA6AB1F2-32EA-4966-BA56-E149FDFA4FE3}" type="presParOf" srcId="{269B63CB-5ED7-42FC-B24E-49B9E6479AD2}" destId="{A9EA7C76-27AE-4735-BCE5-63AC65591A0F}" srcOrd="1" destOrd="0" presId="urn:microsoft.com/office/officeart/2005/8/layout/chevronAccent+Icon"/>
    <dgm:cxn modelId="{86199E1D-32B0-4545-8D32-9FAA17A74BB6}" type="presParOf" srcId="{03C1E04F-85F6-40B3-A0F3-213FB8AE107E}" destId="{295420C1-1D20-4824-A2A2-917C15D92A2B}" srcOrd="3" destOrd="0" presId="urn:microsoft.com/office/officeart/2005/8/layout/chevronAccent+Icon"/>
    <dgm:cxn modelId="{5D7D548E-6BAA-4483-B4C1-0EF5273CDE10}" type="presParOf" srcId="{03C1E04F-85F6-40B3-A0F3-213FB8AE107E}" destId="{48E6F5D5-9146-43D5-BB44-65B9F611FA24}" srcOrd="4" destOrd="0" presId="urn:microsoft.com/office/officeart/2005/8/layout/chevronAccent+Icon"/>
    <dgm:cxn modelId="{C6CF56B4-6F63-478A-8B0A-DA7D61232231}" type="presParOf" srcId="{48E6F5D5-9146-43D5-BB44-65B9F611FA24}" destId="{8A97269C-C120-4B0D-8241-794015A53C15}" srcOrd="0" destOrd="0" presId="urn:microsoft.com/office/officeart/2005/8/layout/chevronAccent+Icon"/>
    <dgm:cxn modelId="{59C2EC51-7D1E-4035-9D89-FAD0AD345D67}" type="presParOf" srcId="{48E6F5D5-9146-43D5-BB44-65B9F611FA24}" destId="{3287C711-09C1-47F4-9A59-F2DE2A83CBA5}" srcOrd="1" destOrd="0" presId="urn:microsoft.com/office/officeart/2005/8/layout/chevronAccent+Icon"/>
    <dgm:cxn modelId="{6B85A956-80B8-4A01-8D80-01295DC3CAD2}" type="presParOf" srcId="{03C1E04F-85F6-40B3-A0F3-213FB8AE107E}" destId="{7662593A-0DBA-4DD1-9B80-A9CDE3EEA36F}" srcOrd="5" destOrd="0" presId="urn:microsoft.com/office/officeart/2005/8/layout/chevronAccent+Icon"/>
    <dgm:cxn modelId="{6F2A5FD8-6E1B-40FA-9282-17028E4FE322}" type="presParOf" srcId="{03C1E04F-85F6-40B3-A0F3-213FB8AE107E}" destId="{8EC6BC53-5DB8-4769-9D7D-706542416C7F}" srcOrd="6" destOrd="0" presId="urn:microsoft.com/office/officeart/2005/8/layout/chevronAccent+Icon"/>
    <dgm:cxn modelId="{DEAE862E-9917-429F-B265-F75A3161E95A}" type="presParOf" srcId="{8EC6BC53-5DB8-4769-9D7D-706542416C7F}" destId="{2E5F26DE-5046-425E-8CE5-81AABA87F06B}" srcOrd="0" destOrd="0" presId="urn:microsoft.com/office/officeart/2005/8/layout/chevronAccent+Icon"/>
    <dgm:cxn modelId="{DB84F00F-B337-457B-B919-2F8BC8676F97}" type="presParOf" srcId="{8EC6BC53-5DB8-4769-9D7D-706542416C7F}" destId="{6A304773-9EB8-4E73-8888-D75C2036D148}" srcOrd="1" destOrd="0" presId="urn:microsoft.com/office/officeart/2005/8/layout/chevronAccent+Icon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E0B701E-731A-4119-97E9-BE8C6970B14F}">
      <dsp:nvSpPr>
        <dsp:cNvPr id="0" name=""/>
        <dsp:cNvSpPr/>
      </dsp:nvSpPr>
      <dsp:spPr>
        <a:xfrm>
          <a:off x="3565922" y="1386242"/>
          <a:ext cx="2792852" cy="32313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61569"/>
              </a:lnTo>
              <a:lnTo>
                <a:pt x="2792852" y="161569"/>
              </a:lnTo>
              <a:lnTo>
                <a:pt x="2792852" y="323139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6CB14CF-3AAB-49BF-A348-8C10128F63F4}">
      <dsp:nvSpPr>
        <dsp:cNvPr id="0" name=""/>
        <dsp:cNvSpPr/>
      </dsp:nvSpPr>
      <dsp:spPr>
        <a:xfrm>
          <a:off x="3565922" y="1386242"/>
          <a:ext cx="930950" cy="32313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61569"/>
              </a:lnTo>
              <a:lnTo>
                <a:pt x="930950" y="161569"/>
              </a:lnTo>
              <a:lnTo>
                <a:pt x="930950" y="323139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9F27310-186D-41EB-B0D9-B311379F2447}">
      <dsp:nvSpPr>
        <dsp:cNvPr id="0" name=""/>
        <dsp:cNvSpPr/>
      </dsp:nvSpPr>
      <dsp:spPr>
        <a:xfrm>
          <a:off x="2634971" y="1386242"/>
          <a:ext cx="930950" cy="323139"/>
        </a:xfrm>
        <a:custGeom>
          <a:avLst/>
          <a:gdLst/>
          <a:ahLst/>
          <a:cxnLst/>
          <a:rect l="0" t="0" r="0" b="0"/>
          <a:pathLst>
            <a:path>
              <a:moveTo>
                <a:pt x="930950" y="0"/>
              </a:moveTo>
              <a:lnTo>
                <a:pt x="930950" y="161569"/>
              </a:lnTo>
              <a:lnTo>
                <a:pt x="0" y="161569"/>
              </a:lnTo>
              <a:lnTo>
                <a:pt x="0" y="323139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D86A04F-8E18-4C09-847D-FF6943170D74}">
      <dsp:nvSpPr>
        <dsp:cNvPr id="0" name=""/>
        <dsp:cNvSpPr/>
      </dsp:nvSpPr>
      <dsp:spPr>
        <a:xfrm>
          <a:off x="773069" y="1386242"/>
          <a:ext cx="2792852" cy="323139"/>
        </a:xfrm>
        <a:custGeom>
          <a:avLst/>
          <a:gdLst/>
          <a:ahLst/>
          <a:cxnLst/>
          <a:rect l="0" t="0" r="0" b="0"/>
          <a:pathLst>
            <a:path>
              <a:moveTo>
                <a:pt x="2792852" y="0"/>
              </a:moveTo>
              <a:lnTo>
                <a:pt x="2792852" y="161569"/>
              </a:lnTo>
              <a:lnTo>
                <a:pt x="0" y="161569"/>
              </a:lnTo>
              <a:lnTo>
                <a:pt x="0" y="323139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4F9536A-212F-4EE6-8E36-1F7330E5587D}">
      <dsp:nvSpPr>
        <dsp:cNvPr id="0" name=""/>
        <dsp:cNvSpPr/>
      </dsp:nvSpPr>
      <dsp:spPr>
        <a:xfrm>
          <a:off x="2796541" y="616861"/>
          <a:ext cx="1538761" cy="76938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Mary Watkins Project Manager</a:t>
          </a:r>
        </a:p>
      </dsp:txBody>
      <dsp:txXfrm>
        <a:off x="2796541" y="616861"/>
        <a:ext cx="1538761" cy="769380"/>
      </dsp:txXfrm>
    </dsp:sp>
    <dsp:sp modelId="{7174A553-29A2-4360-80CF-40A80BE1E5E1}">
      <dsp:nvSpPr>
        <dsp:cNvPr id="0" name=""/>
        <dsp:cNvSpPr/>
      </dsp:nvSpPr>
      <dsp:spPr>
        <a:xfrm>
          <a:off x="3689" y="1709382"/>
          <a:ext cx="1538761" cy="76938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John Eldon Member Role</a:t>
          </a:r>
        </a:p>
      </dsp:txBody>
      <dsp:txXfrm>
        <a:off x="3689" y="1709382"/>
        <a:ext cx="1538761" cy="769380"/>
      </dsp:txXfrm>
    </dsp:sp>
    <dsp:sp modelId="{08335018-97AA-460E-A117-81DBA3DD3BA6}">
      <dsp:nvSpPr>
        <dsp:cNvPr id="0" name=""/>
        <dsp:cNvSpPr/>
      </dsp:nvSpPr>
      <dsp:spPr>
        <a:xfrm>
          <a:off x="1865590" y="1709382"/>
          <a:ext cx="1538761" cy="76938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Luiz Francis Member Role</a:t>
          </a:r>
        </a:p>
      </dsp:txBody>
      <dsp:txXfrm>
        <a:off x="1865590" y="1709382"/>
        <a:ext cx="1538761" cy="769380"/>
      </dsp:txXfrm>
    </dsp:sp>
    <dsp:sp modelId="{57DA3771-BFCF-450F-AC08-0C13953670E4}">
      <dsp:nvSpPr>
        <dsp:cNvPr id="0" name=""/>
        <dsp:cNvSpPr/>
      </dsp:nvSpPr>
      <dsp:spPr>
        <a:xfrm>
          <a:off x="3727491" y="1709382"/>
          <a:ext cx="1538761" cy="76938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Sherri Smith Member Role</a:t>
          </a:r>
        </a:p>
      </dsp:txBody>
      <dsp:txXfrm>
        <a:off x="3727491" y="1709382"/>
        <a:ext cx="1538761" cy="769380"/>
      </dsp:txXfrm>
    </dsp:sp>
    <dsp:sp modelId="{95F76DE9-F993-4C08-8EB9-2BBE7C2B73FA}">
      <dsp:nvSpPr>
        <dsp:cNvPr id="0" name=""/>
        <dsp:cNvSpPr/>
      </dsp:nvSpPr>
      <dsp:spPr>
        <a:xfrm>
          <a:off x="5589393" y="1709382"/>
          <a:ext cx="1538761" cy="76938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Mary Gomez Member Role</a:t>
          </a:r>
        </a:p>
      </dsp:txBody>
      <dsp:txXfrm>
        <a:off x="5589393" y="1709382"/>
        <a:ext cx="1538761" cy="76938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1B29D40-6158-4812-B2C1-953BF9959822}">
      <dsp:nvSpPr>
        <dsp:cNvPr id="0" name=""/>
        <dsp:cNvSpPr/>
      </dsp:nvSpPr>
      <dsp:spPr>
        <a:xfrm>
          <a:off x="3336" y="1169004"/>
          <a:ext cx="1570189" cy="606093"/>
        </a:xfrm>
        <a:prstGeom prst="chevron">
          <a:avLst>
            <a:gd name="adj" fmla="val 4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3A53A56-C7DC-4AAC-A87E-DB3D1036D1EE}">
      <dsp:nvSpPr>
        <dsp:cNvPr id="0" name=""/>
        <dsp:cNvSpPr/>
      </dsp:nvSpPr>
      <dsp:spPr>
        <a:xfrm>
          <a:off x="422053" y="1320527"/>
          <a:ext cx="1325937" cy="60609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85344" rIns="85344" bIns="85344" numCol="1" spcCol="1270" anchor="t" anchorCtr="0">
          <a:noAutofit/>
        </a:bodyPr>
        <a:lstStyle/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/>
            <a:t>Milestone 1</a:t>
          </a:r>
        </a:p>
        <a:p>
          <a:pPr marL="57150" lvl="1" indent="-57150" algn="l" defTabSz="400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900" kern="1200" dirty="0"/>
            <a:t>January 10</a:t>
          </a:r>
        </a:p>
      </dsp:txBody>
      <dsp:txXfrm>
        <a:off x="439805" y="1338279"/>
        <a:ext cx="1290433" cy="570589"/>
      </dsp:txXfrm>
    </dsp:sp>
    <dsp:sp modelId="{A33B6407-611A-47C1-8F11-11F4B43E3BA6}">
      <dsp:nvSpPr>
        <dsp:cNvPr id="0" name=""/>
        <dsp:cNvSpPr/>
      </dsp:nvSpPr>
      <dsp:spPr>
        <a:xfrm>
          <a:off x="1796841" y="1169004"/>
          <a:ext cx="1570189" cy="606093"/>
        </a:xfrm>
        <a:prstGeom prst="chevron">
          <a:avLst>
            <a:gd name="adj" fmla="val 4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9EA7C76-27AE-4735-BCE5-63AC65591A0F}">
      <dsp:nvSpPr>
        <dsp:cNvPr id="0" name=""/>
        <dsp:cNvSpPr/>
      </dsp:nvSpPr>
      <dsp:spPr>
        <a:xfrm>
          <a:off x="2215558" y="1320527"/>
          <a:ext cx="1325937" cy="60609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85344" rIns="85344" bIns="85344" numCol="1" spcCol="1270" anchor="t" anchorCtr="0">
          <a:noAutofit/>
        </a:bodyPr>
        <a:lstStyle/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/>
            <a:t>Milestone 2</a:t>
          </a:r>
        </a:p>
        <a:p>
          <a:pPr marL="57150" lvl="1" indent="-57150" algn="l" defTabSz="400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900" kern="1200"/>
            <a:t>April </a:t>
          </a:r>
          <a:r>
            <a:rPr lang="en-US" sz="900" kern="1200" dirty="0"/>
            <a:t>10</a:t>
          </a:r>
        </a:p>
      </dsp:txBody>
      <dsp:txXfrm>
        <a:off x="2233310" y="1338279"/>
        <a:ext cx="1290433" cy="570589"/>
      </dsp:txXfrm>
    </dsp:sp>
    <dsp:sp modelId="{8A97269C-C120-4B0D-8241-794015A53C15}">
      <dsp:nvSpPr>
        <dsp:cNvPr id="0" name=""/>
        <dsp:cNvSpPr/>
      </dsp:nvSpPr>
      <dsp:spPr>
        <a:xfrm>
          <a:off x="3590347" y="1169004"/>
          <a:ext cx="1570189" cy="606093"/>
        </a:xfrm>
        <a:prstGeom prst="chevron">
          <a:avLst>
            <a:gd name="adj" fmla="val 4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287C711-09C1-47F4-9A59-F2DE2A83CBA5}">
      <dsp:nvSpPr>
        <dsp:cNvPr id="0" name=""/>
        <dsp:cNvSpPr/>
      </dsp:nvSpPr>
      <dsp:spPr>
        <a:xfrm>
          <a:off x="4009064" y="1320527"/>
          <a:ext cx="1325937" cy="60609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85344" rIns="85344" bIns="85344" numCol="1" spcCol="1270" anchor="t" anchorCtr="0">
          <a:noAutofit/>
        </a:bodyPr>
        <a:lstStyle/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/>
            <a:t>Milestone 3</a:t>
          </a:r>
        </a:p>
        <a:p>
          <a:pPr marL="57150" lvl="1" indent="-57150" algn="l" defTabSz="400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900" kern="1200"/>
            <a:t>July </a:t>
          </a:r>
          <a:r>
            <a:rPr lang="en-US" sz="900" kern="1200" dirty="0"/>
            <a:t>10</a:t>
          </a:r>
        </a:p>
      </dsp:txBody>
      <dsp:txXfrm>
        <a:off x="4026816" y="1338279"/>
        <a:ext cx="1290433" cy="570589"/>
      </dsp:txXfrm>
    </dsp:sp>
    <dsp:sp modelId="{2E5F26DE-5046-425E-8CE5-81AABA87F06B}">
      <dsp:nvSpPr>
        <dsp:cNvPr id="0" name=""/>
        <dsp:cNvSpPr/>
      </dsp:nvSpPr>
      <dsp:spPr>
        <a:xfrm>
          <a:off x="5383852" y="1169004"/>
          <a:ext cx="1570189" cy="606093"/>
        </a:xfrm>
        <a:prstGeom prst="chevron">
          <a:avLst>
            <a:gd name="adj" fmla="val 4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A304773-9EB8-4E73-8888-D75C2036D148}">
      <dsp:nvSpPr>
        <dsp:cNvPr id="0" name=""/>
        <dsp:cNvSpPr/>
      </dsp:nvSpPr>
      <dsp:spPr>
        <a:xfrm>
          <a:off x="5802569" y="1320527"/>
          <a:ext cx="1325937" cy="60609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85344" rIns="85344" bIns="85344" numCol="1" spcCol="1270" anchor="t" anchorCtr="0">
          <a:noAutofit/>
        </a:bodyPr>
        <a:lstStyle/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/>
            <a:t>Milestone 4</a:t>
          </a:r>
        </a:p>
        <a:p>
          <a:pPr marL="57150" lvl="1" indent="-57150" algn="l" defTabSz="400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900" kern="1200"/>
            <a:t>October </a:t>
          </a:r>
          <a:r>
            <a:rPr lang="en-US" sz="900" kern="1200" dirty="0"/>
            <a:t>10</a:t>
          </a:r>
        </a:p>
      </dsp:txBody>
      <dsp:txXfrm>
        <a:off x="5820321" y="1338279"/>
        <a:ext cx="1290433" cy="57058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Accent+Icon">
  <dgm:title val="Chevron Accent Process"/>
  <dgm:desc val="Use to show sequential steps in a task, process, or workflow, or to emphasize movement or direction. Works best with minimal Level 1 and Level 2 text."/>
  <dgm:catLst>
    <dgm:cat type="process" pri="9500"/>
    <dgm:cat type="officeonline" pri="2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" refType="w"/>
      <dgm:constr type="primFontSz" for="des" forName="txNode" op="equ" val="65"/>
      <dgm:constr type="w" for="ch" forName="compositeSpace" refType="w" refFor="ch" refForName="composite" fact="0.028"/>
    </dgm:constrLst>
    <dgm:ruleLst/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l" for="ch" forName="bgChev"/>
              <dgm:constr type="w" for="ch" forName="bgChev" refType="w" fact="0.9"/>
              <dgm:constr type="t" for="ch" forName="bgChev"/>
              <dgm:constr type="h" for="ch" forName="bgChev" refType="w" refFor="ch" refForName="bgChev" fact="0.386"/>
              <dgm:constr type="l" for="ch" forName="txNode" refType="w" fact="0.24"/>
              <dgm:constr type="w" for="ch" forName="txNode" refType="w" fact="0.76"/>
              <dgm:constr type="t" for="ch" forName="txNode" refType="h" refFor="ch" refForName="bgChev" fact="0.25"/>
              <dgm:constr type="h" for="ch" forName="txNode" refType="h" refFor="ch" refForName="bgChev"/>
            </dgm:constrLst>
          </dgm:if>
          <dgm:else name="Name7">
            <dgm:constrLst>
              <dgm:constr type="l" for="ch" forName="bgChev" refType="w" fact="0.1"/>
              <dgm:constr type="w" for="ch" forName="bgChev" refType="w" fact="0.9"/>
              <dgm:constr type="t" for="ch" forName="bgChev"/>
              <dgm:constr type="h" for="ch" forName="bgChev" refType="w" refFor="ch" refForName="bgChev" fact="0.386"/>
              <dgm:constr type="l" for="ch" forName="txNode"/>
              <dgm:constr type="w" for="ch" forName="txNode" refType="w" fact="0.76"/>
              <dgm:constr type="t" for="ch" forName="txNode" refType="h" refFor="ch" refForName="bgChev" fact="0.25"/>
              <dgm:constr type="h" for="ch" forName="txNode" refType="h" refFor="ch" refForName="bgChev"/>
            </dgm:constrLst>
          </dgm:else>
        </dgm:choose>
        <dgm:ruleLst/>
        <dgm:layoutNode name="bgChev" styleLbl="node1">
          <dgm:alg type="sp"/>
          <dgm:choose name="Name8">
            <dgm:if name="Name9" func="var" arg="dir" op="equ" val="norm">
              <dgm:shape xmlns:r="http://schemas.openxmlformats.org/officeDocument/2006/relationships" type="chevron" r:blip="">
                <dgm:adjLst>
                  <dgm:adj idx="1" val="0.4"/>
                </dgm:adjLst>
              </dgm:shape>
            </dgm:if>
            <dgm:else name="Name10">
              <dgm:shape xmlns:r="http://schemas.openxmlformats.org/officeDocument/2006/relationships" rot="180" type="chevron" r:blip="">
                <dgm:adjLst>
                  <dgm:adj idx="1" val="0.4"/>
                </dgm:adjLst>
              </dgm:shape>
            </dgm:else>
          </dgm:choose>
          <dgm:presOf/>
          <dgm:constrLst/>
        </dgm:layoutNode>
        <dgm:layoutNode name="txNode" styleLbl="fgAcc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ruleLst>
            <dgm:rule type="primFontSz" val="5" fact="NaN" max="NaN"/>
          </dgm:ruleLst>
        </dgm:layoutNode>
      </dgm:layoutNode>
      <dgm:forEach name="Name11" axis="followSib" ptType="sibTrans" cnt="1">
        <dgm:layoutNode name="compositeSpace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0EA5F0D-C1DC-412F-A146-DDB3A74B588F}" type="datetimeFigureOut">
              <a:rPr lang="en-US"/>
              <a:t>9/17/2021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AE14B8-3CC9-472D-9BC5-A84D80684DE2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57782754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CDE508-72C8-4AB5-AA9C-1584D31690E0}" type="datetimeFigureOut">
              <a:rPr lang="en-US"/>
              <a:t>9/17/2021</a:t>
            </a:fld>
            <a:endParaRPr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60438" y="1143000"/>
            <a:ext cx="49371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0861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dirty="0"/>
              <a:t>Click to edit Master text styles</a:t>
            </a:r>
          </a:p>
          <a:p>
            <a:pPr lvl="1"/>
            <a:r>
              <a:rPr dirty="0"/>
              <a:t>Second level</a:t>
            </a:r>
          </a:p>
          <a:p>
            <a:pPr lvl="2"/>
            <a:r>
              <a:rPr dirty="0"/>
              <a:t>Third level</a:t>
            </a:r>
          </a:p>
          <a:p>
            <a:pPr lvl="3"/>
            <a:r>
              <a:rPr dirty="0"/>
              <a:t>Fourth level</a:t>
            </a:r>
          </a:p>
          <a:p>
            <a:pPr lvl="4"/>
            <a:r>
              <a:rPr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FB667E1-E601-4AAF-B95C-B25720D70A60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7111367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713232" rtl="0" eaLnBrk="1" latinLnBrk="0" hangingPunct="1">
      <a:defRPr sz="936" kern="1200">
        <a:solidFill>
          <a:schemeClr val="tx1"/>
        </a:solidFill>
        <a:latin typeface="+mn-lt"/>
        <a:ea typeface="+mn-ea"/>
        <a:cs typeface="+mn-cs"/>
      </a:defRPr>
    </a:lvl1pPr>
    <a:lvl2pPr marL="356616" algn="l" defTabSz="713232" rtl="0" eaLnBrk="1" latinLnBrk="0" hangingPunct="1">
      <a:defRPr sz="936" kern="1200">
        <a:solidFill>
          <a:schemeClr val="tx1"/>
        </a:solidFill>
        <a:latin typeface="+mn-lt"/>
        <a:ea typeface="+mn-ea"/>
        <a:cs typeface="+mn-cs"/>
      </a:defRPr>
    </a:lvl2pPr>
    <a:lvl3pPr marL="713232" algn="l" defTabSz="713232" rtl="0" eaLnBrk="1" latinLnBrk="0" hangingPunct="1">
      <a:defRPr sz="936" kern="1200">
        <a:solidFill>
          <a:schemeClr val="tx1"/>
        </a:solidFill>
        <a:latin typeface="+mn-lt"/>
        <a:ea typeface="+mn-ea"/>
        <a:cs typeface="+mn-cs"/>
      </a:defRPr>
    </a:lvl3pPr>
    <a:lvl4pPr marL="1069848" algn="l" defTabSz="713232" rtl="0" eaLnBrk="1" latinLnBrk="0" hangingPunct="1">
      <a:defRPr sz="936" kern="1200">
        <a:solidFill>
          <a:schemeClr val="tx1"/>
        </a:solidFill>
        <a:latin typeface="+mn-lt"/>
        <a:ea typeface="+mn-ea"/>
        <a:cs typeface="+mn-cs"/>
      </a:defRPr>
    </a:lvl4pPr>
    <a:lvl5pPr marL="1426464" algn="l" defTabSz="713232" rtl="0" eaLnBrk="1" latinLnBrk="0" hangingPunct="1">
      <a:defRPr sz="936" kern="1200">
        <a:solidFill>
          <a:schemeClr val="tx1"/>
        </a:solidFill>
        <a:latin typeface="+mn-lt"/>
        <a:ea typeface="+mn-ea"/>
        <a:cs typeface="+mn-cs"/>
      </a:defRPr>
    </a:lvl5pPr>
    <a:lvl6pPr marL="1783080" algn="l" defTabSz="713232" rtl="0" eaLnBrk="1" latinLnBrk="0" hangingPunct="1">
      <a:defRPr sz="936" kern="1200">
        <a:solidFill>
          <a:schemeClr val="tx1"/>
        </a:solidFill>
        <a:latin typeface="+mn-lt"/>
        <a:ea typeface="+mn-ea"/>
        <a:cs typeface="+mn-cs"/>
      </a:defRPr>
    </a:lvl6pPr>
    <a:lvl7pPr marL="2139696" algn="l" defTabSz="713232" rtl="0" eaLnBrk="1" latinLnBrk="0" hangingPunct="1">
      <a:defRPr sz="936" kern="1200">
        <a:solidFill>
          <a:schemeClr val="tx1"/>
        </a:solidFill>
        <a:latin typeface="+mn-lt"/>
        <a:ea typeface="+mn-ea"/>
        <a:cs typeface="+mn-cs"/>
      </a:defRPr>
    </a:lvl7pPr>
    <a:lvl8pPr marL="2496312" algn="l" defTabSz="713232" rtl="0" eaLnBrk="1" latinLnBrk="0" hangingPunct="1">
      <a:defRPr sz="936" kern="1200">
        <a:solidFill>
          <a:schemeClr val="tx1"/>
        </a:solidFill>
        <a:latin typeface="+mn-lt"/>
        <a:ea typeface="+mn-ea"/>
        <a:cs typeface="+mn-cs"/>
      </a:defRPr>
    </a:lvl8pPr>
    <a:lvl9pPr marL="2852928" algn="l" defTabSz="713232" rtl="0" eaLnBrk="1" latinLnBrk="0" hangingPunct="1">
      <a:defRPr sz="936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60438" y="1143000"/>
            <a:ext cx="4937125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May require more than one slide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B667E1-E601-4AAF-B95C-B25720D70A60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582604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60438" y="1143000"/>
            <a:ext cx="4937125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B667E1-E601-4AAF-B95C-B25720D70A60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84147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9" y="0"/>
            <a:ext cx="9141524" cy="3999417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 bwMode="ltGray">
          <a:xfrm>
            <a:off x="-2" y="3962400"/>
            <a:ext cx="9144002" cy="1752600"/>
          </a:xfrm>
          <a:prstGeom prst="rect">
            <a:avLst/>
          </a:prstGeom>
          <a:gradFill flip="none" rotWithShape="1">
            <a:gsLst>
              <a:gs pos="100000">
                <a:schemeClr val="tx2">
                  <a:lumMod val="75000"/>
                </a:schemeClr>
              </a:gs>
              <a:gs pos="0">
                <a:schemeClr val="tx2"/>
              </a:gs>
            </a:gsLst>
            <a:path path="circle">
              <a:fillToRect l="50000" t="50000" r="50000" b="50000"/>
            </a:path>
            <a:tileRect/>
          </a:gra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50" b="0" i="0" u="none" strike="noStrike" kern="0" cap="none" spc="0" normalizeH="0" baseline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Euphemia"/>
              <a:ea typeface="+mn-ea"/>
              <a:cs typeface="+mn-cs"/>
            </a:endParaRPr>
          </a:p>
        </p:txBody>
      </p:sp>
      <p:sp>
        <p:nvSpPr>
          <p:cNvPr id="6" name="Rectangle 5"/>
          <p:cNvSpPr/>
          <p:nvPr/>
        </p:nvSpPr>
        <p:spPr bwMode="white">
          <a:xfrm>
            <a:off x="-96" y="3937000"/>
            <a:ext cx="9141620" cy="635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sz="1053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2999" y="4000500"/>
            <a:ext cx="6858002" cy="952500"/>
          </a:xfrm>
        </p:spPr>
        <p:txBody>
          <a:bodyPr anchor="b">
            <a:normAutofit/>
          </a:bodyPr>
          <a:lstStyle>
            <a:lvl1pPr algn="ctr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1810" y="4953000"/>
            <a:ext cx="6858002" cy="635000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500" cap="none" baseline="0">
                <a:solidFill>
                  <a:schemeClr val="bg1"/>
                </a:solidFill>
              </a:defRPr>
            </a:lvl1pPr>
            <a:lvl2pPr marL="342900" indent="0" algn="ctr">
              <a:buNone/>
              <a:defRPr sz="2100"/>
            </a:lvl2pPr>
            <a:lvl3pPr marL="685800" indent="0" algn="ctr">
              <a:buNone/>
              <a:defRPr sz="1800"/>
            </a:lvl3pPr>
            <a:lvl4pPr marL="1028700" indent="0" algn="ctr">
              <a:buNone/>
              <a:defRPr sz="1500"/>
            </a:lvl4pPr>
            <a:lvl5pPr marL="1371600" indent="0" algn="ctr">
              <a:buNone/>
              <a:defRPr sz="1500"/>
            </a:lvl5pPr>
            <a:lvl6pPr marL="1714500" indent="0" algn="ctr">
              <a:buNone/>
              <a:defRPr sz="1500"/>
            </a:lvl6pPr>
            <a:lvl7pPr marL="2057400" indent="0" algn="ctr">
              <a:buNone/>
              <a:defRPr sz="1500"/>
            </a:lvl7pPr>
            <a:lvl8pPr marL="2400300" indent="0" algn="ctr">
              <a:buNone/>
              <a:defRPr sz="1500"/>
            </a:lvl8pPr>
            <a:lvl9pPr marL="2743200" indent="0" algn="ctr">
              <a:buNone/>
              <a:defRPr sz="1500"/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33828820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Alternate 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 bwMode="ltGray">
          <a:xfrm>
            <a:off x="0" y="0"/>
            <a:ext cx="3655314" cy="5715000"/>
          </a:xfrm>
          <a:prstGeom prst="rect">
            <a:avLst/>
          </a:prstGeom>
          <a:gradFill flip="none" rotWithShape="1">
            <a:gsLst>
              <a:gs pos="100000">
                <a:schemeClr val="tx2">
                  <a:lumMod val="75000"/>
                </a:schemeClr>
              </a:gs>
              <a:gs pos="0">
                <a:schemeClr val="tx2"/>
              </a:gs>
            </a:gsLst>
            <a:path path="circle">
              <a:fillToRect l="50000" t="50000" r="50000" b="50000"/>
            </a:path>
            <a:tileRect/>
          </a:gra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50" b="0" i="0" u="none" strike="noStrike" kern="0" cap="none" spc="0" normalizeH="0" baseline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Euphemia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0309" y="1968500"/>
            <a:ext cx="2400300" cy="1658938"/>
          </a:xfrm>
        </p:spPr>
        <p:txBody>
          <a:bodyPr anchor="b">
            <a:normAutofit/>
          </a:bodyPr>
          <a:lstStyle>
            <a:lvl1pPr>
              <a:defRPr sz="2550" b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22169" y="571500"/>
            <a:ext cx="4777740" cy="4572000"/>
          </a:xfrm>
        </p:spPr>
        <p:txBody>
          <a:bodyPr>
            <a:normAutofit/>
          </a:bodyPr>
          <a:lstStyle>
            <a:lvl1pPr>
              <a:defRPr sz="1500"/>
            </a:lvl1pPr>
            <a:lvl2pPr>
              <a:defRPr sz="1350"/>
            </a:lvl2pPr>
            <a:lvl3pPr>
              <a:defRPr sz="1200"/>
            </a:lvl3pPr>
            <a:lvl4pPr>
              <a:defRPr sz="1050"/>
            </a:lvl4pPr>
            <a:lvl5pPr>
              <a:defRPr sz="1050"/>
            </a:lvl5pPr>
            <a:lvl6pPr>
              <a:defRPr sz="1050"/>
            </a:lvl6pPr>
            <a:lvl7pPr>
              <a:defRPr sz="1050"/>
            </a:lvl7pPr>
            <a:lvl8pPr>
              <a:defRPr sz="1050"/>
            </a:lvl8pPr>
            <a:lvl9pPr>
              <a:defRPr sz="105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0309" y="3639423"/>
            <a:ext cx="2400300" cy="1351677"/>
          </a:xfrm>
        </p:spPr>
        <p:txBody>
          <a:bodyPr>
            <a:normAutofit/>
          </a:bodyPr>
          <a:lstStyle>
            <a:lvl1pPr marL="0" indent="0">
              <a:spcBef>
                <a:spcPts val="900"/>
              </a:spcBef>
              <a:buNone/>
              <a:defRPr sz="1200">
                <a:solidFill>
                  <a:schemeClr val="bg1"/>
                </a:solidFill>
              </a:defRPr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Draft</a:t>
            </a:r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CA8D9AD5-F248-4919-864A-CFD76CC027D6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769307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 bwMode="ltGray">
          <a:xfrm>
            <a:off x="5486400" y="0"/>
            <a:ext cx="3655314" cy="5715000"/>
          </a:xfrm>
          <a:prstGeom prst="rect">
            <a:avLst/>
          </a:prstGeom>
          <a:gradFill flip="none" rotWithShape="1">
            <a:gsLst>
              <a:gs pos="100000">
                <a:schemeClr val="tx2">
                  <a:lumMod val="75000"/>
                </a:schemeClr>
              </a:gs>
              <a:gs pos="0">
                <a:schemeClr val="tx2"/>
              </a:gs>
            </a:gsLst>
            <a:path path="circle">
              <a:fillToRect l="50000" t="50000" r="50000" b="50000"/>
            </a:path>
            <a:tileRect/>
          </a:gra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50" b="0" i="0" u="none" strike="noStrike" kern="0" cap="none" spc="0" normalizeH="0" baseline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Euphemia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42411" y="1968500"/>
            <a:ext cx="2400300" cy="1661160"/>
          </a:xfrm>
        </p:spPr>
        <p:txBody>
          <a:bodyPr anchor="b">
            <a:normAutofit/>
          </a:bodyPr>
          <a:lstStyle>
            <a:lvl1pPr>
              <a:defRPr sz="2550" b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5486400" cy="5715000"/>
          </a:xfrm>
          <a:solidFill>
            <a:schemeClr val="bg2">
              <a:lumMod val="90000"/>
            </a:schemeClr>
          </a:solidFill>
        </p:spPr>
        <p:txBody>
          <a:bodyPr/>
          <a:lstStyle>
            <a:lvl1pPr marL="0" indent="0" algn="ctr">
              <a:buNone/>
              <a:defRPr sz="2400">
                <a:solidFill>
                  <a:schemeClr val="tx2"/>
                </a:solidFill>
              </a:defRPr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42411" y="3629660"/>
            <a:ext cx="2400300" cy="1370512"/>
          </a:xfrm>
        </p:spPr>
        <p:txBody>
          <a:bodyPr>
            <a:normAutofit/>
          </a:bodyPr>
          <a:lstStyle>
            <a:lvl1pPr marL="0" indent="0">
              <a:spcBef>
                <a:spcPts val="900"/>
              </a:spcBef>
              <a:buNone/>
              <a:defRPr sz="1200">
                <a:solidFill>
                  <a:schemeClr val="bg1"/>
                </a:solidFill>
              </a:defRPr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Draft</a:t>
            </a:r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D9AD5-F248-4919-864A-CFD76CC027D6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3717346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Draft</a:t>
            </a:r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D9AD5-F248-4919-864A-CFD76CC027D6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3385722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28865"/>
            <a:ext cx="1971675" cy="491463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28865"/>
            <a:ext cx="5800725" cy="491463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Draft</a:t>
            </a:r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D9AD5-F248-4919-864A-CFD76CC027D6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7515582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6pPr>
              <a:defRPr/>
            </a:lvl6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Draft</a:t>
            </a:r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D9AD5-F248-4919-864A-CFD76CC027D6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1593422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ltGray">
          <a:xfrm>
            <a:off x="0" y="0"/>
            <a:ext cx="9141620" cy="381000"/>
          </a:xfrm>
          <a:prstGeom prst="rect">
            <a:avLst/>
          </a:prstGeom>
          <a:gradFill flip="none" rotWithShape="1">
            <a:gsLst>
              <a:gs pos="100000">
                <a:schemeClr val="tx2">
                  <a:lumMod val="75000"/>
                </a:schemeClr>
              </a:gs>
              <a:gs pos="0">
                <a:schemeClr val="tx2"/>
              </a:gs>
            </a:gsLst>
            <a:path path="circle">
              <a:fillToRect l="50000" t="50000" r="50000" b="50000"/>
            </a:path>
            <a:tileRect/>
          </a:gra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R="0" lv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sz="1053" b="0" i="0" u="none" strike="noStrike" kern="0" cap="none" spc="0" normalizeH="0" baseline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Euphemia"/>
            </a:endParaRPr>
          </a:p>
        </p:txBody>
      </p:sp>
      <p:sp>
        <p:nvSpPr>
          <p:cNvPr id="8" name="Rectangle 7"/>
          <p:cNvSpPr/>
          <p:nvPr/>
        </p:nvSpPr>
        <p:spPr bwMode="white">
          <a:xfrm>
            <a:off x="-1" y="342900"/>
            <a:ext cx="9141620" cy="381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sz="1053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952500"/>
            <a:ext cx="6858000" cy="2222500"/>
          </a:xfrm>
        </p:spPr>
        <p:txBody>
          <a:bodyPr anchor="b">
            <a:normAutofit/>
          </a:bodyPr>
          <a:lstStyle>
            <a:lvl1pPr algn="ctr">
              <a:defRPr sz="3900" b="0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3175000"/>
            <a:ext cx="6858000" cy="952500"/>
          </a:xfrm>
        </p:spPr>
        <p:txBody>
          <a:bodyPr anchor="t">
            <a:normAutofit/>
          </a:bodyPr>
          <a:lstStyle>
            <a:lvl1pPr marL="0" indent="0" algn="ctr">
              <a:spcBef>
                <a:spcPts val="0"/>
              </a:spcBef>
              <a:buNone/>
              <a:defRPr sz="1800" cap="none" baseline="0">
                <a:solidFill>
                  <a:schemeClr val="tx2"/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Draft</a:t>
            </a:r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D9AD5-F248-4919-864A-CFD76CC027D6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71584378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Alternate 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952500"/>
            <a:ext cx="6858000" cy="2222500"/>
          </a:xfrm>
        </p:spPr>
        <p:txBody>
          <a:bodyPr anchor="b">
            <a:normAutofit/>
          </a:bodyPr>
          <a:lstStyle>
            <a:lvl1pPr algn="ctr">
              <a:defRPr sz="3900" b="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810" y="3175000"/>
            <a:ext cx="6858000" cy="952500"/>
          </a:xfrm>
        </p:spPr>
        <p:txBody>
          <a:bodyPr anchor="t">
            <a:normAutofit/>
          </a:bodyPr>
          <a:lstStyle>
            <a:lvl1pPr marL="0" indent="0" algn="ctr">
              <a:spcBef>
                <a:spcPts val="0"/>
              </a:spcBef>
              <a:buNone/>
              <a:defRPr sz="1800" cap="none" baseline="0">
                <a:solidFill>
                  <a:schemeClr val="tx1"/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Draft</a:t>
            </a:r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CA8D9AD5-F248-4919-864A-CFD76CC027D6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80432806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5840" y="1584960"/>
            <a:ext cx="3429000" cy="3436620"/>
          </a:xfrm>
        </p:spPr>
        <p:txBody>
          <a:bodyPr>
            <a:normAutofit/>
          </a:bodyPr>
          <a:lstStyle>
            <a:lvl1pPr>
              <a:defRPr sz="1500"/>
            </a:lvl1pPr>
            <a:lvl2pPr>
              <a:defRPr sz="1350"/>
            </a:lvl2pPr>
            <a:lvl3pPr>
              <a:defRPr sz="1200"/>
            </a:lvl3pPr>
            <a:lvl4pPr>
              <a:defRPr sz="1050"/>
            </a:lvl4pPr>
            <a:lvl5pPr>
              <a:defRPr sz="1050"/>
            </a:lvl5pPr>
            <a:lvl6pPr>
              <a:defRPr sz="1050"/>
            </a:lvl6pPr>
            <a:lvl7pPr>
              <a:defRPr sz="1050"/>
            </a:lvl7pPr>
            <a:lvl8pPr>
              <a:defRPr sz="1050"/>
            </a:lvl8pPr>
            <a:lvl9pPr>
              <a:defRPr sz="105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9160" y="1584960"/>
            <a:ext cx="3429000" cy="3436620"/>
          </a:xfrm>
        </p:spPr>
        <p:txBody>
          <a:bodyPr>
            <a:normAutofit/>
          </a:bodyPr>
          <a:lstStyle>
            <a:lvl1pPr>
              <a:defRPr sz="1500"/>
            </a:lvl1pPr>
            <a:lvl2pPr>
              <a:defRPr sz="1350"/>
            </a:lvl2pPr>
            <a:lvl3pPr>
              <a:defRPr sz="1200"/>
            </a:lvl3pPr>
            <a:lvl4pPr>
              <a:defRPr sz="1050"/>
            </a:lvl4pPr>
            <a:lvl5pPr>
              <a:defRPr sz="1050"/>
            </a:lvl5pPr>
            <a:lvl6pPr>
              <a:defRPr sz="1050"/>
            </a:lvl6pPr>
            <a:lvl7pPr>
              <a:defRPr sz="1050"/>
            </a:lvl7pPr>
            <a:lvl8pPr>
              <a:defRPr sz="1050"/>
            </a:lvl8pPr>
            <a:lvl9pPr>
              <a:defRPr sz="105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Draft</a:t>
            </a:r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ECE5F2-81AA-4605-B028-6FBA391056AF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1170784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5840" y="388620"/>
            <a:ext cx="7132320" cy="10287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40" y="1531220"/>
            <a:ext cx="3429000" cy="638823"/>
          </a:xfrm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1650" b="0" cap="none" baseline="0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5840" y="2283944"/>
            <a:ext cx="3429000" cy="2740706"/>
          </a:xfrm>
        </p:spPr>
        <p:txBody>
          <a:bodyPr>
            <a:normAutofit/>
          </a:bodyPr>
          <a:lstStyle>
            <a:lvl1pPr>
              <a:defRPr sz="1350"/>
            </a:lvl1pPr>
            <a:lvl2pPr>
              <a:defRPr sz="1200"/>
            </a:lvl2pPr>
            <a:lvl3pPr>
              <a:defRPr sz="1050"/>
            </a:lvl3pPr>
            <a:lvl4pPr>
              <a:defRPr sz="900"/>
            </a:lvl4pPr>
            <a:lvl5pPr>
              <a:defRPr sz="900"/>
            </a:lvl5pPr>
            <a:lvl6pPr>
              <a:defRPr sz="900"/>
            </a:lvl6pPr>
            <a:lvl7pPr>
              <a:defRPr sz="900"/>
            </a:lvl7pPr>
            <a:lvl8pPr>
              <a:defRPr sz="900"/>
            </a:lvl8pPr>
            <a:lvl9pPr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9160" y="1531220"/>
            <a:ext cx="3429000" cy="638823"/>
          </a:xfrm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1650" b="0" cap="none" baseline="0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9160" y="2283944"/>
            <a:ext cx="3429000" cy="2740706"/>
          </a:xfrm>
        </p:spPr>
        <p:txBody>
          <a:bodyPr>
            <a:normAutofit/>
          </a:bodyPr>
          <a:lstStyle>
            <a:lvl1pPr>
              <a:defRPr sz="1350"/>
            </a:lvl1pPr>
            <a:lvl2pPr>
              <a:defRPr sz="1200"/>
            </a:lvl2pPr>
            <a:lvl3pPr>
              <a:defRPr sz="1050"/>
            </a:lvl3pPr>
            <a:lvl4pPr>
              <a:defRPr sz="900"/>
            </a:lvl4pPr>
            <a:lvl5pPr>
              <a:defRPr sz="900"/>
            </a:lvl5pPr>
            <a:lvl6pPr>
              <a:defRPr sz="900"/>
            </a:lvl6pPr>
            <a:lvl7pPr>
              <a:defRPr sz="900"/>
            </a:lvl7pPr>
            <a:lvl8pPr>
              <a:defRPr sz="900"/>
            </a:lvl8pPr>
            <a:lvl9pPr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Draft</a:t>
            </a:r>
            <a:endParaRPr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D9AD5-F248-4919-864A-CFD76CC027D6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0570808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Draft</a:t>
            </a:r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D9AD5-F248-4919-864A-CFD76CC027D6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8420110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Draft</a:t>
            </a: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CA8D9AD5-F248-4919-864A-CFD76CC027D6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5590039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0309" y="1968500"/>
            <a:ext cx="2400300" cy="1658938"/>
          </a:xfrm>
        </p:spPr>
        <p:txBody>
          <a:bodyPr anchor="b">
            <a:normAutofit/>
          </a:bodyPr>
          <a:lstStyle>
            <a:lvl1pPr>
              <a:defRPr sz="2550" b="0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70659" y="571500"/>
            <a:ext cx="5429251" cy="4572000"/>
          </a:xfrm>
        </p:spPr>
        <p:txBody>
          <a:bodyPr>
            <a:normAutofit/>
          </a:bodyPr>
          <a:lstStyle>
            <a:lvl1pPr>
              <a:defRPr sz="1500"/>
            </a:lvl1pPr>
            <a:lvl2pPr>
              <a:defRPr sz="1350"/>
            </a:lvl2pPr>
            <a:lvl3pPr>
              <a:defRPr sz="1200"/>
            </a:lvl3pPr>
            <a:lvl4pPr>
              <a:defRPr sz="1050"/>
            </a:lvl4pPr>
            <a:lvl5pPr>
              <a:defRPr sz="1050"/>
            </a:lvl5pPr>
            <a:lvl6pPr>
              <a:defRPr sz="1050"/>
            </a:lvl6pPr>
            <a:lvl7pPr>
              <a:defRPr sz="1050"/>
            </a:lvl7pPr>
            <a:lvl8pPr>
              <a:defRPr sz="1050"/>
            </a:lvl8pPr>
            <a:lvl9pPr>
              <a:defRPr sz="105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0309" y="3639423"/>
            <a:ext cx="2400300" cy="1351677"/>
          </a:xfrm>
        </p:spPr>
        <p:txBody>
          <a:bodyPr>
            <a:normAutofit/>
          </a:bodyPr>
          <a:lstStyle>
            <a:lvl1pPr marL="0" indent="0">
              <a:spcBef>
                <a:spcPts val="900"/>
              </a:spcBef>
              <a:buNone/>
              <a:defRPr sz="120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Draft</a:t>
            </a:r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D9AD5-F248-4919-864A-CFD76CC027D6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4359466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ltGray">
          <a:xfrm>
            <a:off x="1190" y="5486400"/>
            <a:ext cx="9141620" cy="228600"/>
          </a:xfrm>
          <a:prstGeom prst="rect">
            <a:avLst/>
          </a:prstGeom>
          <a:gradFill flip="none" rotWithShape="1">
            <a:gsLst>
              <a:gs pos="100000">
                <a:schemeClr val="tx2">
                  <a:lumMod val="75000"/>
                </a:schemeClr>
              </a:gs>
              <a:gs pos="0">
                <a:schemeClr val="tx2"/>
              </a:gs>
            </a:gsLst>
            <a:path path="circle">
              <a:fillToRect l="50000" t="50000" r="50000" b="50000"/>
            </a:path>
            <a:tileRect/>
          </a:gra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R="0" lv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sz="1053" b="0" i="0" u="none" strike="noStrike" kern="0" cap="none" spc="0" normalizeH="0" baseline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Euphemia"/>
            </a:endParaRPr>
          </a:p>
        </p:txBody>
      </p:sp>
      <p:sp>
        <p:nvSpPr>
          <p:cNvPr id="8" name="Rectangle 7"/>
          <p:cNvSpPr/>
          <p:nvPr/>
        </p:nvSpPr>
        <p:spPr bwMode="white">
          <a:xfrm>
            <a:off x="1190" y="5486400"/>
            <a:ext cx="9141620" cy="381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sz="1053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5840" y="389467"/>
            <a:ext cx="7132320" cy="102785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40" y="1584961"/>
            <a:ext cx="7132320" cy="34396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56832" y="5501640"/>
            <a:ext cx="720090" cy="1981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00">
                <a:solidFill>
                  <a:schemeClr val="bg2"/>
                </a:solidFill>
              </a:defRPr>
            </a:lvl1pPr>
          </a:lstStyle>
          <a:p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05840" y="5501640"/>
            <a:ext cx="5369814" cy="1981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00" cap="all" baseline="0">
                <a:solidFill>
                  <a:schemeClr val="bg2"/>
                </a:solidFill>
              </a:defRPr>
            </a:lvl1pPr>
          </a:lstStyle>
          <a:p>
            <a:r>
              <a:rPr lang="en-US"/>
              <a:t>Draft</a:t>
            </a:r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58100" y="5501640"/>
            <a:ext cx="480060" cy="1981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00">
                <a:solidFill>
                  <a:schemeClr val="bg2"/>
                </a:solidFill>
              </a:defRPr>
            </a:lvl1pPr>
          </a:lstStyle>
          <a:p>
            <a:fld id="{CA8D9AD5-F248-4919-864A-CFD76CC027D6}" type="slidenum">
              <a:rPr/>
              <a:pPr/>
              <a:t>‹#›</a:t>
            </a:fld>
            <a:endParaRPr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2334" y="1"/>
            <a:ext cx="2790476" cy="4444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37609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2" r:id="rId4"/>
    <p:sldLayoutId id="2147483661" r:id="rId5"/>
    <p:sldLayoutId id="2147483653" r:id="rId6"/>
    <p:sldLayoutId id="2147483654" r:id="rId7"/>
    <p:sldLayoutId id="2147483655" r:id="rId8"/>
    <p:sldLayoutId id="2147483656" r:id="rId9"/>
    <p:sldLayoutId id="2147483663" r:id="rId10"/>
    <p:sldLayoutId id="2147483657" r:id="rId11"/>
    <p:sldLayoutId id="2147483658" r:id="rId12"/>
    <p:sldLayoutId id="2147483659" r:id="rId13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dt="0"/>
  <p:txStyles>
    <p:titleStyle>
      <a:lvl1pPr marL="0" indent="0" algn="l" defTabSz="685800" rtl="0" eaLnBrk="1" latinLnBrk="0" hangingPunct="1">
        <a:lnSpc>
          <a:spcPct val="90000"/>
        </a:lnSpc>
        <a:spcBef>
          <a:spcPct val="0"/>
        </a:spcBef>
        <a:buFont typeface="Arial" pitchFamily="34" charset="0"/>
        <a:buNone/>
        <a:defRPr sz="2550" kern="1200">
          <a:solidFill>
            <a:schemeClr val="tx2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205740" indent="-171450" algn="l" defTabSz="685800" rtl="0" eaLnBrk="1" latinLnBrk="0" hangingPunct="1">
        <a:lnSpc>
          <a:spcPct val="90000"/>
        </a:lnSpc>
        <a:spcBef>
          <a:spcPts val="1350"/>
        </a:spcBef>
        <a:buClr>
          <a:schemeClr val="tx2"/>
        </a:buClr>
        <a:buSzPct val="80000"/>
        <a:buFont typeface="Wingdings" pitchFamily="2" charset="2"/>
        <a:buChar char="§"/>
        <a:defRPr sz="1500" kern="1200">
          <a:solidFill>
            <a:schemeClr val="tx2"/>
          </a:solidFill>
          <a:latin typeface="+mn-lt"/>
          <a:ea typeface="+mn-ea"/>
          <a:cs typeface="+mn-cs"/>
        </a:defRPr>
      </a:lvl1pPr>
      <a:lvl2pPr marL="445770" indent="-171450" algn="l" defTabSz="685800" rtl="0" eaLnBrk="1" latinLnBrk="0" hangingPunct="1">
        <a:lnSpc>
          <a:spcPct val="90000"/>
        </a:lnSpc>
        <a:spcBef>
          <a:spcPts val="750"/>
        </a:spcBef>
        <a:buClr>
          <a:schemeClr val="tx2"/>
        </a:buClr>
        <a:buSzPct val="80000"/>
        <a:buFont typeface="Wingdings" pitchFamily="2" charset="2"/>
        <a:buChar char="§"/>
        <a:defRPr sz="1350" kern="1200">
          <a:solidFill>
            <a:schemeClr val="tx2"/>
          </a:solidFill>
          <a:latin typeface="+mn-lt"/>
          <a:ea typeface="+mn-ea"/>
          <a:cs typeface="+mn-cs"/>
        </a:defRPr>
      </a:lvl2pPr>
      <a:lvl3pPr marL="685800" indent="-171450" algn="l" defTabSz="685800" rtl="0" eaLnBrk="1" latinLnBrk="0" hangingPunct="1">
        <a:lnSpc>
          <a:spcPct val="90000"/>
        </a:lnSpc>
        <a:spcBef>
          <a:spcPts val="600"/>
        </a:spcBef>
        <a:buClr>
          <a:schemeClr val="tx2"/>
        </a:buClr>
        <a:buSzPct val="80000"/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3pPr>
      <a:lvl4pPr marL="925830" indent="-171450" algn="l" defTabSz="685800" rtl="0" eaLnBrk="1" latinLnBrk="0" hangingPunct="1">
        <a:lnSpc>
          <a:spcPct val="90000"/>
        </a:lnSpc>
        <a:spcBef>
          <a:spcPts val="600"/>
        </a:spcBef>
        <a:buClr>
          <a:schemeClr val="tx2"/>
        </a:buClr>
        <a:buSzPct val="80000"/>
        <a:buFont typeface="Wingdings" pitchFamily="2" charset="2"/>
        <a:buChar char="§"/>
        <a:defRPr sz="1050" kern="1200">
          <a:solidFill>
            <a:schemeClr val="tx2"/>
          </a:solidFill>
          <a:latin typeface="+mn-lt"/>
          <a:ea typeface="+mn-ea"/>
          <a:cs typeface="+mn-cs"/>
        </a:defRPr>
      </a:lvl4pPr>
      <a:lvl5pPr marL="1165860" indent="-171450" algn="l" defTabSz="685800" rtl="0" eaLnBrk="1" latinLnBrk="0" hangingPunct="1">
        <a:lnSpc>
          <a:spcPct val="90000"/>
        </a:lnSpc>
        <a:spcBef>
          <a:spcPts val="600"/>
        </a:spcBef>
        <a:buClr>
          <a:schemeClr val="tx2"/>
        </a:buClr>
        <a:buSzPct val="80000"/>
        <a:buFont typeface="Wingdings" pitchFamily="2" charset="2"/>
        <a:buChar char="§"/>
        <a:defRPr sz="1050" kern="1200">
          <a:solidFill>
            <a:schemeClr val="tx2"/>
          </a:solidFill>
          <a:latin typeface="+mn-lt"/>
          <a:ea typeface="+mn-ea"/>
          <a:cs typeface="+mn-cs"/>
        </a:defRPr>
      </a:lvl5pPr>
      <a:lvl6pPr marL="1405890" indent="-171450" algn="l" defTabSz="685800" rtl="0" eaLnBrk="1" latinLnBrk="0" hangingPunct="1">
        <a:lnSpc>
          <a:spcPct val="90000"/>
        </a:lnSpc>
        <a:spcBef>
          <a:spcPts val="600"/>
        </a:spcBef>
        <a:buSzPct val="80000"/>
        <a:buFont typeface="Wingdings" pitchFamily="2" charset="2"/>
        <a:buChar char="§"/>
        <a:defRPr sz="1050" kern="1200">
          <a:solidFill>
            <a:schemeClr val="tx2"/>
          </a:solidFill>
          <a:latin typeface="+mn-lt"/>
          <a:ea typeface="+mn-ea"/>
          <a:cs typeface="+mn-cs"/>
        </a:defRPr>
      </a:lvl6pPr>
      <a:lvl7pPr marL="1645920" indent="-171450" algn="l" defTabSz="685800" rtl="0" eaLnBrk="1" latinLnBrk="0" hangingPunct="1">
        <a:lnSpc>
          <a:spcPct val="90000"/>
        </a:lnSpc>
        <a:spcBef>
          <a:spcPts val="600"/>
        </a:spcBef>
        <a:buSzPct val="80000"/>
        <a:buFont typeface="Wingdings" pitchFamily="2" charset="2"/>
        <a:buChar char="§"/>
        <a:defRPr sz="105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1885950" indent="-171450" algn="l" defTabSz="685800" rtl="0" eaLnBrk="1" latinLnBrk="0" hangingPunct="1">
        <a:lnSpc>
          <a:spcPct val="90000"/>
        </a:lnSpc>
        <a:spcBef>
          <a:spcPts val="600"/>
        </a:spcBef>
        <a:buSzPct val="80000"/>
        <a:buFont typeface="Wingdings" pitchFamily="2" charset="2"/>
        <a:buChar char="§"/>
        <a:defRPr sz="105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2125980" indent="-171450" algn="l" defTabSz="685800" rtl="0" eaLnBrk="1" latinLnBrk="0" hangingPunct="1">
        <a:lnSpc>
          <a:spcPct val="90000"/>
        </a:lnSpc>
        <a:spcBef>
          <a:spcPts val="600"/>
        </a:spcBef>
        <a:buSzPct val="80000"/>
        <a:buFont typeface="Wingdings" pitchFamily="2" charset="2"/>
        <a:buChar char="§"/>
        <a:defRPr sz="105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1967" userDrawn="1">
          <p15:clr>
            <a:srgbClr val="F26B43"/>
          </p15:clr>
        </p15:guide>
        <p15:guide id="2" pos="303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mailto:sue@landonhotel.com?subject=Project%20Plan%20Inquiry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Business Project Plan</a:t>
            </a:r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Sue Lennon </a:t>
            </a:r>
            <a:r>
              <a:rPr lang="en-US" dirty="0"/>
              <a:t>| Lennon, Inc.</a:t>
            </a:r>
          </a:p>
        </p:txBody>
      </p:sp>
    </p:spTree>
    <p:extLst>
      <p:ext uri="{BB962C8B-B14F-4D97-AF65-F5344CB8AC3E}">
        <p14:creationId xmlns:p14="http://schemas.microsoft.com/office/powerpoint/2010/main" val="27988093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Project Scope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77190" indent="-342900">
              <a:buFont typeface="+mj-lt"/>
              <a:buAutoNum type="arabicParenR"/>
            </a:pPr>
            <a:r>
              <a:rPr lang="en-US" dirty="0"/>
              <a:t>Describe the work to be accomplished</a:t>
            </a:r>
          </a:p>
          <a:p>
            <a:pPr marL="377190" indent="-342900">
              <a:buFont typeface="+mj-lt"/>
              <a:buAutoNum type="arabicParenR"/>
            </a:pPr>
            <a:r>
              <a:rPr lang="en-US" dirty="0"/>
              <a:t>What’s the purpose or business need for this project?</a:t>
            </a:r>
          </a:p>
          <a:p>
            <a:pPr marL="377190" indent="-342900">
              <a:buFont typeface="+mj-lt"/>
              <a:buAutoNum type="arabicParenR"/>
            </a:pPr>
            <a:r>
              <a:rPr lang="en-US" dirty="0"/>
              <a:t>Is there a relationship to other projects?</a:t>
            </a:r>
          </a:p>
          <a:p>
            <a:pPr marL="377190" indent="-342900">
              <a:buFont typeface="+mj-lt"/>
              <a:buAutoNum type="arabicParenR"/>
            </a:pPr>
            <a:r>
              <a:rPr lang="en-US" dirty="0"/>
              <a:t>Who are the stakeholders?</a:t>
            </a:r>
          </a:p>
          <a:p>
            <a:pPr marL="617220" lvl="1" indent="-342900">
              <a:buFont typeface="+mj-lt"/>
              <a:buAutoNum type="alphaLcPeriod"/>
            </a:pPr>
            <a:r>
              <a:rPr lang="en-US" dirty="0"/>
              <a:t>Internal</a:t>
            </a:r>
          </a:p>
          <a:p>
            <a:pPr marL="617220" lvl="1" indent="-342900">
              <a:buFont typeface="+mj-lt"/>
              <a:buAutoNum type="alphaLcPeriod"/>
            </a:pPr>
            <a:r>
              <a:rPr lang="en-US" dirty="0"/>
              <a:t>External</a:t>
            </a:r>
          </a:p>
          <a:p>
            <a:pPr marL="377190" indent="-342900">
              <a:buFont typeface="+mj-lt"/>
              <a:buAutoNum type="arabicParenR"/>
            </a:pPr>
            <a:r>
              <a:rPr lang="en-US" dirty="0"/>
              <a:t>What work is out of scope for this project?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Draft</a:t>
            </a:r>
          </a:p>
        </p:txBody>
      </p:sp>
    </p:spTree>
    <p:extLst>
      <p:ext uri="{BB962C8B-B14F-4D97-AF65-F5344CB8AC3E}">
        <p14:creationId xmlns:p14="http://schemas.microsoft.com/office/powerpoint/2010/main" val="5766396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Draft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AC9E9BBD-B818-4C7D-B355-F36F61423FED}"/>
              </a:ext>
            </a:extLst>
          </p:cNvPr>
          <p:cNvSpPr/>
          <p:nvPr/>
        </p:nvSpPr>
        <p:spPr>
          <a:xfrm>
            <a:off x="1056000" y="2171700"/>
            <a:ext cx="1371600" cy="87471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hought Bubble: Cloud 9">
            <a:extLst>
              <a:ext uri="{FF2B5EF4-FFF2-40B4-BE49-F238E27FC236}">
                <a16:creationId xmlns:a16="http://schemas.microsoft.com/office/drawing/2014/main" id="{5C45FAEB-E394-408B-AA86-6D719F10FEE3}"/>
              </a:ext>
            </a:extLst>
          </p:cNvPr>
          <p:cNvSpPr/>
          <p:nvPr/>
        </p:nvSpPr>
        <p:spPr>
          <a:xfrm>
            <a:off x="3091620" y="2189956"/>
            <a:ext cx="1524000" cy="838200"/>
          </a:xfrm>
          <a:prstGeom prst="cloudCallou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62672D13-E33C-41EE-B59F-0016C872CA4A}"/>
              </a:ext>
            </a:extLst>
          </p:cNvPr>
          <p:cNvSpPr/>
          <p:nvPr/>
        </p:nvSpPr>
        <p:spPr>
          <a:xfrm>
            <a:off x="5029200" y="2171700"/>
            <a:ext cx="1371600" cy="914400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Heart 11">
            <a:extLst>
              <a:ext uri="{FF2B5EF4-FFF2-40B4-BE49-F238E27FC236}">
                <a16:creationId xmlns:a16="http://schemas.microsoft.com/office/drawing/2014/main" id="{B5C6026A-F344-4246-8AB3-D0CDF5BEE63F}"/>
              </a:ext>
            </a:extLst>
          </p:cNvPr>
          <p:cNvSpPr/>
          <p:nvPr/>
        </p:nvSpPr>
        <p:spPr>
          <a:xfrm>
            <a:off x="6600960" y="2208213"/>
            <a:ext cx="1295400" cy="914400"/>
          </a:xfrm>
          <a:prstGeom prst="hear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58659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Project Team Roles and Responsibilities</a:t>
            </a: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40874814"/>
              </p:ext>
            </p:extLst>
          </p:nvPr>
        </p:nvGraphicFramePr>
        <p:xfrm>
          <a:off x="1006079" y="1712119"/>
          <a:ext cx="7131844" cy="30956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Draft</a:t>
            </a:r>
          </a:p>
        </p:txBody>
      </p:sp>
    </p:spTree>
    <p:extLst>
      <p:ext uri="{BB962C8B-B14F-4D97-AF65-F5344CB8AC3E}">
        <p14:creationId xmlns:p14="http://schemas.microsoft.com/office/powerpoint/2010/main" val="5593154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Cost Analysis</a:t>
            </a:r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62784824"/>
              </p:ext>
            </p:extLst>
          </p:nvPr>
        </p:nvGraphicFramePr>
        <p:xfrm>
          <a:off x="1006079" y="1712119"/>
          <a:ext cx="7131844" cy="30956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Draft</a:t>
            </a:r>
          </a:p>
        </p:txBody>
      </p:sp>
    </p:spTree>
    <p:extLst>
      <p:ext uri="{BB962C8B-B14F-4D97-AF65-F5344CB8AC3E}">
        <p14:creationId xmlns:p14="http://schemas.microsoft.com/office/powerpoint/2010/main" val="3199785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Project Schedule and Milestones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76039743"/>
              </p:ext>
            </p:extLst>
          </p:nvPr>
        </p:nvGraphicFramePr>
        <p:xfrm>
          <a:off x="1006079" y="1712119"/>
          <a:ext cx="7131844" cy="30956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Draft</a:t>
            </a:r>
          </a:p>
        </p:txBody>
      </p:sp>
    </p:spTree>
    <p:extLst>
      <p:ext uri="{BB962C8B-B14F-4D97-AF65-F5344CB8AC3E}">
        <p14:creationId xmlns:p14="http://schemas.microsoft.com/office/powerpoint/2010/main" val="41477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4054" y="716280"/>
            <a:ext cx="2743200" cy="27432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Appendix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Visit us at CEI-EDU.COM for more information</a:t>
            </a:r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half" idx="2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>
          <a:xfrm>
            <a:off x="1066800" y="2476500"/>
            <a:ext cx="3113116" cy="2348345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Draft</a:t>
            </a:r>
          </a:p>
        </p:txBody>
      </p:sp>
    </p:spTree>
    <p:extLst>
      <p:ext uri="{BB962C8B-B14F-4D97-AF65-F5344CB8AC3E}">
        <p14:creationId xmlns:p14="http://schemas.microsoft.com/office/powerpoint/2010/main" val="34044124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Banded Design Blue 16x9">
  <a:themeElements>
    <a:clrScheme name="Banded_Design_Blue">
      <a:dk1>
        <a:srgbClr val="404040"/>
      </a:dk1>
      <a:lt1>
        <a:sysClr val="window" lastClr="FFFFFF"/>
      </a:lt1>
      <a:dk2>
        <a:srgbClr val="263050"/>
      </a:dk2>
      <a:lt2>
        <a:srgbClr val="E5E8E8"/>
      </a:lt2>
      <a:accent1>
        <a:srgbClr val="77B142"/>
      </a:accent1>
      <a:accent2>
        <a:srgbClr val="E3C01E"/>
      </a:accent2>
      <a:accent3>
        <a:srgbClr val="0070C0"/>
      </a:accent3>
      <a:accent4>
        <a:srgbClr val="7556A4"/>
      </a:accent4>
      <a:accent5>
        <a:srgbClr val="F08F1E"/>
      </a:accent5>
      <a:accent6>
        <a:srgbClr val="CB3E3A"/>
      </a:accent6>
      <a:hlink>
        <a:srgbClr val="0070C0"/>
      </a:hlink>
      <a:folHlink>
        <a:srgbClr val="7556A4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57000"/>
                <a:satMod val="101000"/>
              </a:schemeClr>
            </a:gs>
            <a:gs pos="50000">
              <a:schemeClr val="phClr">
                <a:lumMod val="137000"/>
                <a:satMod val="103000"/>
              </a:schemeClr>
            </a:gs>
            <a:gs pos="100000">
              <a:schemeClr val="phClr">
                <a:lumMod val="115000"/>
                <a:satMod val="109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18000"/>
              </a:schemeClr>
            </a:gs>
            <a:gs pos="50000">
              <a:schemeClr val="phClr">
                <a:satMod val="89000"/>
                <a:lumMod val="91000"/>
              </a:schemeClr>
            </a:gs>
            <a:gs pos="100000">
              <a:schemeClr val="phClr">
                <a:lumMod val="6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lumMod val="0"/>
                <a:lumOff val="100000"/>
              </a:schemeClr>
            </a:gs>
            <a:gs pos="72000">
              <a:schemeClr val="phClr"/>
            </a:gs>
            <a:gs pos="100000">
              <a:schemeClr val="phClr">
                <a:lumMod val="90000"/>
              </a:schemeClr>
            </a:gs>
          </a:gsLst>
          <a:lin ang="5400000" scaled="1"/>
        </a:gradFill>
        <a:gradFill flip="none" rotWithShape="1">
          <a:gsLst>
            <a:gs pos="32000">
              <a:schemeClr val="phClr"/>
            </a:gs>
            <a:gs pos="100000">
              <a:schemeClr val="phClr">
                <a:lumMod val="75000"/>
              </a:schemeClr>
            </a:gs>
          </a:gsLst>
          <a:path path="circle">
            <a:fillToRect l="50000" t="50000" r="50000" b="50000"/>
          </a:path>
          <a:tileRect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Banded_Design_Teal">
      <a:dk1>
        <a:srgbClr val="363D3D"/>
      </a:dk1>
      <a:lt1>
        <a:sysClr val="window" lastClr="FFFFFF"/>
      </a:lt1>
      <a:dk2>
        <a:srgbClr val="000000"/>
      </a:dk2>
      <a:lt2>
        <a:srgbClr val="E5E8E8"/>
      </a:lt2>
      <a:accent1>
        <a:srgbClr val="3AAFB2"/>
      </a:accent1>
      <a:accent2>
        <a:srgbClr val="6ABD45"/>
      </a:accent2>
      <a:accent3>
        <a:srgbClr val="EBCA21"/>
      </a:accent3>
      <a:accent4>
        <a:srgbClr val="EB8D21"/>
      </a:accent4>
      <a:accent5>
        <a:srgbClr val="EB5638"/>
      </a:accent5>
      <a:accent6>
        <a:srgbClr val="5172B1"/>
      </a:accent6>
      <a:hlink>
        <a:srgbClr val="3A9CDB"/>
      </a:hlink>
      <a:folHlink>
        <a:srgbClr val="5172B1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57000"/>
                <a:satMod val="101000"/>
              </a:schemeClr>
            </a:gs>
            <a:gs pos="50000">
              <a:schemeClr val="phClr">
                <a:lumMod val="137000"/>
                <a:satMod val="103000"/>
              </a:schemeClr>
            </a:gs>
            <a:gs pos="100000">
              <a:schemeClr val="phClr">
                <a:lumMod val="115000"/>
                <a:satMod val="109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18000"/>
              </a:schemeClr>
            </a:gs>
            <a:gs pos="50000">
              <a:schemeClr val="phClr">
                <a:satMod val="89000"/>
                <a:lumMod val="91000"/>
              </a:schemeClr>
            </a:gs>
            <a:gs pos="100000">
              <a:schemeClr val="phClr">
                <a:lumMod val="6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atMod val="100000"/>
                <a:shade val="0"/>
              </a:schemeClr>
            </a:gs>
            <a:gs pos="0">
              <a:scrgbClr r="0" g="0" b="0"/>
            </a:gs>
            <a:gs pos="100000">
              <a:schemeClr val="phClr">
                <a:shade val="100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Banded_Design_Teal">
      <a:dk1>
        <a:srgbClr val="363D3D"/>
      </a:dk1>
      <a:lt1>
        <a:sysClr val="window" lastClr="FFFFFF"/>
      </a:lt1>
      <a:dk2>
        <a:srgbClr val="000000"/>
      </a:dk2>
      <a:lt2>
        <a:srgbClr val="E5E8E8"/>
      </a:lt2>
      <a:accent1>
        <a:srgbClr val="3AAFB2"/>
      </a:accent1>
      <a:accent2>
        <a:srgbClr val="6ABD45"/>
      </a:accent2>
      <a:accent3>
        <a:srgbClr val="EBCA21"/>
      </a:accent3>
      <a:accent4>
        <a:srgbClr val="EB8D21"/>
      </a:accent4>
      <a:accent5>
        <a:srgbClr val="EB5638"/>
      </a:accent5>
      <a:accent6>
        <a:srgbClr val="5172B1"/>
      </a:accent6>
      <a:hlink>
        <a:srgbClr val="3A9CDB"/>
      </a:hlink>
      <a:folHlink>
        <a:srgbClr val="5172B1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57000"/>
                <a:satMod val="101000"/>
              </a:schemeClr>
            </a:gs>
            <a:gs pos="50000">
              <a:schemeClr val="phClr">
                <a:lumMod val="137000"/>
                <a:satMod val="103000"/>
              </a:schemeClr>
            </a:gs>
            <a:gs pos="100000">
              <a:schemeClr val="phClr">
                <a:lumMod val="115000"/>
                <a:satMod val="109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18000"/>
              </a:schemeClr>
            </a:gs>
            <a:gs pos="50000">
              <a:schemeClr val="phClr">
                <a:satMod val="89000"/>
                <a:lumMod val="91000"/>
              </a:schemeClr>
            </a:gs>
            <a:gs pos="100000">
              <a:schemeClr val="phClr">
                <a:lumMod val="6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atMod val="100000"/>
                <a:shade val="0"/>
              </a:schemeClr>
            </a:gs>
            <a:gs pos="0">
              <a:scrgbClr r="0" g="0" b="0"/>
            </a:gs>
            <a:gs pos="100000">
              <a:schemeClr val="phClr">
                <a:shade val="100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53149403-D037-43A9-A21D-FD77B990766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Business project plan presentation (widescreen)</Template>
  <TotalTime>0</TotalTime>
  <Words>127</Words>
  <Application>Microsoft Office PowerPoint</Application>
  <PresentationFormat>On-screen Show (16:10)</PresentationFormat>
  <Paragraphs>38</Paragraphs>
  <Slides>7</Slides>
  <Notes>2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  <vt:variant>
        <vt:lpstr>Custom Shows</vt:lpstr>
      </vt:variant>
      <vt:variant>
        <vt:i4>1</vt:i4>
      </vt:variant>
    </vt:vector>
  </HeadingPairs>
  <TitlesOfParts>
    <vt:vector size="13" baseType="lpstr">
      <vt:lpstr>Arial</vt:lpstr>
      <vt:lpstr>Corbel</vt:lpstr>
      <vt:lpstr>Euphemia</vt:lpstr>
      <vt:lpstr>Wingdings</vt:lpstr>
      <vt:lpstr>Banded Design Blue 16x9</vt:lpstr>
      <vt:lpstr>Business Project Plan</vt:lpstr>
      <vt:lpstr>Project Scope</vt:lpstr>
      <vt:lpstr>PowerPoint Presentation</vt:lpstr>
      <vt:lpstr>Project Team Roles and Responsibilities</vt:lpstr>
      <vt:lpstr>Cost Analysis</vt:lpstr>
      <vt:lpstr>Project Schedule and Milestones</vt:lpstr>
      <vt:lpstr>Appendix</vt:lpstr>
      <vt:lpstr>New Hire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keywords>Project</cp:keywords>
  <cp:lastModifiedBy/>
  <cp:revision>1</cp:revision>
  <dcterms:created xsi:type="dcterms:W3CDTF">2015-12-26T23:16:46Z</dcterms:created>
  <dcterms:modified xsi:type="dcterms:W3CDTF">2021-09-17T17:30:39Z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TC034172719991</vt:lpwstr>
  </property>
</Properties>
</file>