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training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26-47B0-97A5-8186DA2B1DE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Development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126-47B0-97A5-8186DA2B1DE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Support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3.8</c:v>
                </c:pt>
                <c:pt idx="1">
                  <c:v>6</c:v>
                </c:pt>
                <c:pt idx="2">
                  <c:v>4.5999999999999996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126-47B0-97A5-8186DA2B1D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653824"/>
        <c:axId val="6655360"/>
        <c:axId val="0"/>
      </c:bar3DChart>
      <c:catAx>
        <c:axId val="6653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655360"/>
        <c:crosses val="autoZero"/>
        <c:auto val="1"/>
        <c:lblAlgn val="ctr"/>
        <c:lblOffset val="100"/>
        <c:noMultiLvlLbl val="0"/>
      </c:catAx>
      <c:valAx>
        <c:axId val="6655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65382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08A4EA-2972-464E-8142-30DFDC7FCF8B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4C2774F-0538-4B2D-BBF9-F2ECE1CD4C4D}">
      <dgm:prSet phldrT="[Text]"/>
      <dgm:spPr/>
      <dgm:t>
        <a:bodyPr/>
        <a:lstStyle/>
        <a:p>
          <a:r>
            <a:rPr lang="en-US" dirty="0"/>
            <a:t>Mills</a:t>
          </a:r>
        </a:p>
      </dgm:t>
    </dgm:pt>
    <dgm:pt modelId="{7DAE70E1-5CE6-4A39-9B9E-1F82F05FE831}" type="parTrans" cxnId="{27F4ECA1-3C96-4D32-9C43-5AC65D4CEA7C}">
      <dgm:prSet/>
      <dgm:spPr/>
      <dgm:t>
        <a:bodyPr/>
        <a:lstStyle/>
        <a:p>
          <a:endParaRPr lang="en-US"/>
        </a:p>
      </dgm:t>
    </dgm:pt>
    <dgm:pt modelId="{45B1C70E-28F9-4D79-9C98-16C94C0BF34D}" type="sibTrans" cxnId="{27F4ECA1-3C96-4D32-9C43-5AC65D4CEA7C}">
      <dgm:prSet/>
      <dgm:spPr/>
      <dgm:t>
        <a:bodyPr/>
        <a:lstStyle/>
        <a:p>
          <a:endParaRPr lang="en-US"/>
        </a:p>
      </dgm:t>
    </dgm:pt>
    <dgm:pt modelId="{80E3957A-2821-462C-8894-57C4311703CB}">
      <dgm:prSet phldrT="[Text]"/>
      <dgm:spPr/>
      <dgm:t>
        <a:bodyPr/>
        <a:lstStyle/>
        <a:p>
          <a:r>
            <a:rPr lang="en-US" dirty="0" err="1"/>
            <a:t>Duneland</a:t>
          </a:r>
          <a:endParaRPr lang="en-US" dirty="0"/>
        </a:p>
      </dgm:t>
    </dgm:pt>
    <dgm:pt modelId="{6462DB20-DC08-4553-AC2F-7DA1340EFA3C}" type="parTrans" cxnId="{1DD39B92-B8A0-491A-8230-AFBB5BB00721}">
      <dgm:prSet/>
      <dgm:spPr/>
      <dgm:t>
        <a:bodyPr/>
        <a:lstStyle/>
        <a:p>
          <a:endParaRPr lang="en-US"/>
        </a:p>
      </dgm:t>
    </dgm:pt>
    <dgm:pt modelId="{78CB9B83-F539-4B41-B773-4CE85F347D92}" type="sibTrans" cxnId="{1DD39B92-B8A0-491A-8230-AFBB5BB00721}">
      <dgm:prSet/>
      <dgm:spPr/>
      <dgm:t>
        <a:bodyPr/>
        <a:lstStyle/>
        <a:p>
          <a:endParaRPr lang="en-US"/>
        </a:p>
      </dgm:t>
    </dgm:pt>
    <dgm:pt modelId="{327E587E-AA4A-4656-894E-8AB99E78B233}">
      <dgm:prSet phldrT="[Text]"/>
      <dgm:spPr/>
      <dgm:t>
        <a:bodyPr/>
        <a:lstStyle/>
        <a:p>
          <a:r>
            <a:rPr lang="en-US" dirty="0"/>
            <a:t>Patti’s shoes</a:t>
          </a:r>
        </a:p>
      </dgm:t>
    </dgm:pt>
    <dgm:pt modelId="{A9A45501-FBBA-4DFA-A20A-3F20F808D689}" type="parTrans" cxnId="{7CEE128E-E75B-4584-A248-16A1E3EA7128}">
      <dgm:prSet/>
      <dgm:spPr/>
      <dgm:t>
        <a:bodyPr/>
        <a:lstStyle/>
        <a:p>
          <a:endParaRPr lang="en-US"/>
        </a:p>
      </dgm:t>
    </dgm:pt>
    <dgm:pt modelId="{0DF1C8B9-EFCC-4A25-BC28-72EEC84CA20B}" type="sibTrans" cxnId="{7CEE128E-E75B-4584-A248-16A1E3EA7128}">
      <dgm:prSet/>
      <dgm:spPr/>
      <dgm:t>
        <a:bodyPr/>
        <a:lstStyle/>
        <a:p>
          <a:endParaRPr lang="en-US"/>
        </a:p>
      </dgm:t>
    </dgm:pt>
    <dgm:pt modelId="{182010B2-9F18-4AFA-9239-B479B39FCC7F}">
      <dgm:prSet phldrT="[Text]"/>
      <dgm:spPr/>
      <dgm:t>
        <a:bodyPr/>
        <a:lstStyle/>
        <a:p>
          <a:r>
            <a:rPr lang="en-US" dirty="0"/>
            <a:t>G Gyros</a:t>
          </a:r>
        </a:p>
      </dgm:t>
    </dgm:pt>
    <dgm:pt modelId="{40D8F19A-8F7C-4A24-A6E1-2F00E30026B5}" type="parTrans" cxnId="{F52DDA9A-A6B6-486C-BF07-A93683F7A9E8}">
      <dgm:prSet/>
      <dgm:spPr/>
      <dgm:t>
        <a:bodyPr/>
        <a:lstStyle/>
        <a:p>
          <a:endParaRPr lang="en-US"/>
        </a:p>
      </dgm:t>
    </dgm:pt>
    <dgm:pt modelId="{ABDB3E18-B06E-4DF6-8BBD-EED93CA5F064}" type="sibTrans" cxnId="{F52DDA9A-A6B6-486C-BF07-A93683F7A9E8}">
      <dgm:prSet/>
      <dgm:spPr/>
      <dgm:t>
        <a:bodyPr/>
        <a:lstStyle/>
        <a:p>
          <a:endParaRPr lang="en-US"/>
        </a:p>
      </dgm:t>
    </dgm:pt>
    <dgm:pt modelId="{32D0A35A-25A8-4D94-AF83-72606A85B4DE}">
      <dgm:prSet phldrT="[Text]"/>
      <dgm:spPr/>
      <dgm:t>
        <a:bodyPr/>
        <a:lstStyle/>
        <a:p>
          <a:r>
            <a:rPr lang="en-US" dirty="0"/>
            <a:t>banks</a:t>
          </a:r>
        </a:p>
      </dgm:t>
    </dgm:pt>
    <dgm:pt modelId="{BB602C5C-1D8F-434E-A748-F1843382C56A}" type="parTrans" cxnId="{8F498361-22D4-4066-B4D9-A4BD0C801636}">
      <dgm:prSet/>
      <dgm:spPr/>
      <dgm:t>
        <a:bodyPr/>
        <a:lstStyle/>
        <a:p>
          <a:endParaRPr lang="en-US"/>
        </a:p>
      </dgm:t>
    </dgm:pt>
    <dgm:pt modelId="{C6297840-13A0-4B5E-8FED-5ABFD21611BD}" type="sibTrans" cxnId="{8F498361-22D4-4066-B4D9-A4BD0C801636}">
      <dgm:prSet/>
      <dgm:spPr/>
      <dgm:t>
        <a:bodyPr/>
        <a:lstStyle/>
        <a:p>
          <a:endParaRPr lang="en-US"/>
        </a:p>
      </dgm:t>
    </dgm:pt>
    <dgm:pt modelId="{A55273CF-4E4A-4B9B-8403-D9495286AB45}" type="pres">
      <dgm:prSet presAssocID="{6408A4EA-2972-464E-8142-30DFDC7FCF8B}" presName="cycle" presStyleCnt="0">
        <dgm:presLayoutVars>
          <dgm:dir/>
          <dgm:resizeHandles val="exact"/>
        </dgm:presLayoutVars>
      </dgm:prSet>
      <dgm:spPr/>
    </dgm:pt>
    <dgm:pt modelId="{E7A0C634-7F59-4E17-9DDE-C04499A18265}" type="pres">
      <dgm:prSet presAssocID="{74C2774F-0538-4B2D-BBF9-F2ECE1CD4C4D}" presName="node" presStyleLbl="node1" presStyleIdx="0" presStyleCnt="5">
        <dgm:presLayoutVars>
          <dgm:bulletEnabled val="1"/>
        </dgm:presLayoutVars>
      </dgm:prSet>
      <dgm:spPr/>
    </dgm:pt>
    <dgm:pt modelId="{FAA7FD5E-75CA-42C5-BD68-5F62AF361553}" type="pres">
      <dgm:prSet presAssocID="{74C2774F-0538-4B2D-BBF9-F2ECE1CD4C4D}" presName="spNode" presStyleCnt="0"/>
      <dgm:spPr/>
    </dgm:pt>
    <dgm:pt modelId="{D9825261-DA84-4EB3-B636-4D47EFD05289}" type="pres">
      <dgm:prSet presAssocID="{45B1C70E-28F9-4D79-9C98-16C94C0BF34D}" presName="sibTrans" presStyleLbl="sibTrans1D1" presStyleIdx="0" presStyleCnt="5"/>
      <dgm:spPr/>
    </dgm:pt>
    <dgm:pt modelId="{541A386D-8254-4352-8E8A-48F80594CE06}" type="pres">
      <dgm:prSet presAssocID="{80E3957A-2821-462C-8894-57C4311703CB}" presName="node" presStyleLbl="node1" presStyleIdx="1" presStyleCnt="5">
        <dgm:presLayoutVars>
          <dgm:bulletEnabled val="1"/>
        </dgm:presLayoutVars>
      </dgm:prSet>
      <dgm:spPr/>
    </dgm:pt>
    <dgm:pt modelId="{10B07157-4A93-4442-A73E-ECA1BEF67CD3}" type="pres">
      <dgm:prSet presAssocID="{80E3957A-2821-462C-8894-57C4311703CB}" presName="spNode" presStyleCnt="0"/>
      <dgm:spPr/>
    </dgm:pt>
    <dgm:pt modelId="{90D8CA44-38B2-49C3-AC14-DB31912AE110}" type="pres">
      <dgm:prSet presAssocID="{78CB9B83-F539-4B41-B773-4CE85F347D92}" presName="sibTrans" presStyleLbl="sibTrans1D1" presStyleIdx="1" presStyleCnt="5"/>
      <dgm:spPr/>
    </dgm:pt>
    <dgm:pt modelId="{60722EFC-70FC-4088-B40A-84939D8A0995}" type="pres">
      <dgm:prSet presAssocID="{327E587E-AA4A-4656-894E-8AB99E78B233}" presName="node" presStyleLbl="node1" presStyleIdx="2" presStyleCnt="5">
        <dgm:presLayoutVars>
          <dgm:bulletEnabled val="1"/>
        </dgm:presLayoutVars>
      </dgm:prSet>
      <dgm:spPr/>
    </dgm:pt>
    <dgm:pt modelId="{EEDAABE5-A7CD-4D43-AE6F-05249FE5388C}" type="pres">
      <dgm:prSet presAssocID="{327E587E-AA4A-4656-894E-8AB99E78B233}" presName="spNode" presStyleCnt="0"/>
      <dgm:spPr/>
    </dgm:pt>
    <dgm:pt modelId="{AAC8CF22-94FD-4783-9EF9-897B2FC7E472}" type="pres">
      <dgm:prSet presAssocID="{0DF1C8B9-EFCC-4A25-BC28-72EEC84CA20B}" presName="sibTrans" presStyleLbl="sibTrans1D1" presStyleIdx="2" presStyleCnt="5"/>
      <dgm:spPr/>
    </dgm:pt>
    <dgm:pt modelId="{2336805D-8C38-4AF0-B30C-CCD01B548CE9}" type="pres">
      <dgm:prSet presAssocID="{182010B2-9F18-4AFA-9239-B479B39FCC7F}" presName="node" presStyleLbl="node1" presStyleIdx="3" presStyleCnt="5">
        <dgm:presLayoutVars>
          <dgm:bulletEnabled val="1"/>
        </dgm:presLayoutVars>
      </dgm:prSet>
      <dgm:spPr/>
    </dgm:pt>
    <dgm:pt modelId="{17045203-19EE-4FC0-9C1C-2AC7CCC603B0}" type="pres">
      <dgm:prSet presAssocID="{182010B2-9F18-4AFA-9239-B479B39FCC7F}" presName="spNode" presStyleCnt="0"/>
      <dgm:spPr/>
    </dgm:pt>
    <dgm:pt modelId="{0CA188F0-C11A-4D3A-9138-153634A40ED3}" type="pres">
      <dgm:prSet presAssocID="{ABDB3E18-B06E-4DF6-8BBD-EED93CA5F064}" presName="sibTrans" presStyleLbl="sibTrans1D1" presStyleIdx="3" presStyleCnt="5"/>
      <dgm:spPr/>
    </dgm:pt>
    <dgm:pt modelId="{EC207245-91CC-4643-BEF5-8AE8F794DA97}" type="pres">
      <dgm:prSet presAssocID="{32D0A35A-25A8-4D94-AF83-72606A85B4DE}" presName="node" presStyleLbl="node1" presStyleIdx="4" presStyleCnt="5">
        <dgm:presLayoutVars>
          <dgm:bulletEnabled val="1"/>
        </dgm:presLayoutVars>
      </dgm:prSet>
      <dgm:spPr/>
    </dgm:pt>
    <dgm:pt modelId="{C36AD8E5-0FC2-4235-AE55-BC5A71B5F073}" type="pres">
      <dgm:prSet presAssocID="{32D0A35A-25A8-4D94-AF83-72606A85B4DE}" presName="spNode" presStyleCnt="0"/>
      <dgm:spPr/>
    </dgm:pt>
    <dgm:pt modelId="{291D2A78-FE93-4CEE-B5DB-C3E6040324CF}" type="pres">
      <dgm:prSet presAssocID="{C6297840-13A0-4B5E-8FED-5ABFD21611BD}" presName="sibTrans" presStyleLbl="sibTrans1D1" presStyleIdx="4" presStyleCnt="5"/>
      <dgm:spPr/>
    </dgm:pt>
  </dgm:ptLst>
  <dgm:cxnLst>
    <dgm:cxn modelId="{AA826505-167B-40A7-B49F-E94DB46187AC}" type="presOf" srcId="{74C2774F-0538-4B2D-BBF9-F2ECE1CD4C4D}" destId="{E7A0C634-7F59-4E17-9DDE-C04499A18265}" srcOrd="0" destOrd="0" presId="urn:microsoft.com/office/officeart/2005/8/layout/cycle5"/>
    <dgm:cxn modelId="{BACBF513-FC10-44B7-888B-FF5F5BBB25DC}" type="presOf" srcId="{45B1C70E-28F9-4D79-9C98-16C94C0BF34D}" destId="{D9825261-DA84-4EB3-B636-4D47EFD05289}" srcOrd="0" destOrd="0" presId="urn:microsoft.com/office/officeart/2005/8/layout/cycle5"/>
    <dgm:cxn modelId="{3099DA1C-879A-4122-AB3F-224E501C3BDA}" type="presOf" srcId="{32D0A35A-25A8-4D94-AF83-72606A85B4DE}" destId="{EC207245-91CC-4643-BEF5-8AE8F794DA97}" srcOrd="0" destOrd="0" presId="urn:microsoft.com/office/officeart/2005/8/layout/cycle5"/>
    <dgm:cxn modelId="{8F498361-22D4-4066-B4D9-A4BD0C801636}" srcId="{6408A4EA-2972-464E-8142-30DFDC7FCF8B}" destId="{32D0A35A-25A8-4D94-AF83-72606A85B4DE}" srcOrd="4" destOrd="0" parTransId="{BB602C5C-1D8F-434E-A748-F1843382C56A}" sibTransId="{C6297840-13A0-4B5E-8FED-5ABFD21611BD}"/>
    <dgm:cxn modelId="{CD45C64C-377E-4155-8FE4-8B7458D5D5BC}" type="presOf" srcId="{78CB9B83-F539-4B41-B773-4CE85F347D92}" destId="{90D8CA44-38B2-49C3-AC14-DB31912AE110}" srcOrd="0" destOrd="0" presId="urn:microsoft.com/office/officeart/2005/8/layout/cycle5"/>
    <dgm:cxn modelId="{0ADB408C-1D1D-4EA0-A04F-34A12C2BCD2D}" type="presOf" srcId="{182010B2-9F18-4AFA-9239-B479B39FCC7F}" destId="{2336805D-8C38-4AF0-B30C-CCD01B548CE9}" srcOrd="0" destOrd="0" presId="urn:microsoft.com/office/officeart/2005/8/layout/cycle5"/>
    <dgm:cxn modelId="{7CEE128E-E75B-4584-A248-16A1E3EA7128}" srcId="{6408A4EA-2972-464E-8142-30DFDC7FCF8B}" destId="{327E587E-AA4A-4656-894E-8AB99E78B233}" srcOrd="2" destOrd="0" parTransId="{A9A45501-FBBA-4DFA-A20A-3F20F808D689}" sibTransId="{0DF1C8B9-EFCC-4A25-BC28-72EEC84CA20B}"/>
    <dgm:cxn modelId="{1DD39B92-B8A0-491A-8230-AFBB5BB00721}" srcId="{6408A4EA-2972-464E-8142-30DFDC7FCF8B}" destId="{80E3957A-2821-462C-8894-57C4311703CB}" srcOrd="1" destOrd="0" parTransId="{6462DB20-DC08-4553-AC2F-7DA1340EFA3C}" sibTransId="{78CB9B83-F539-4B41-B773-4CE85F347D92}"/>
    <dgm:cxn modelId="{F52DDA9A-A6B6-486C-BF07-A93683F7A9E8}" srcId="{6408A4EA-2972-464E-8142-30DFDC7FCF8B}" destId="{182010B2-9F18-4AFA-9239-B479B39FCC7F}" srcOrd="3" destOrd="0" parTransId="{40D8F19A-8F7C-4A24-A6E1-2F00E30026B5}" sibTransId="{ABDB3E18-B06E-4DF6-8BBD-EED93CA5F064}"/>
    <dgm:cxn modelId="{27F4ECA1-3C96-4D32-9C43-5AC65D4CEA7C}" srcId="{6408A4EA-2972-464E-8142-30DFDC7FCF8B}" destId="{74C2774F-0538-4B2D-BBF9-F2ECE1CD4C4D}" srcOrd="0" destOrd="0" parTransId="{7DAE70E1-5CE6-4A39-9B9E-1F82F05FE831}" sibTransId="{45B1C70E-28F9-4D79-9C98-16C94C0BF34D}"/>
    <dgm:cxn modelId="{D51920AB-D334-4494-BA4D-C97290ED6E2C}" type="presOf" srcId="{C6297840-13A0-4B5E-8FED-5ABFD21611BD}" destId="{291D2A78-FE93-4CEE-B5DB-C3E6040324CF}" srcOrd="0" destOrd="0" presId="urn:microsoft.com/office/officeart/2005/8/layout/cycle5"/>
    <dgm:cxn modelId="{804E21C3-D4D8-4FF9-995C-0A34252CB7AE}" type="presOf" srcId="{80E3957A-2821-462C-8894-57C4311703CB}" destId="{541A386D-8254-4352-8E8A-48F80594CE06}" srcOrd="0" destOrd="0" presId="urn:microsoft.com/office/officeart/2005/8/layout/cycle5"/>
    <dgm:cxn modelId="{A8EF89C6-3518-4EC6-BF29-DF2C63F74DB2}" type="presOf" srcId="{ABDB3E18-B06E-4DF6-8BBD-EED93CA5F064}" destId="{0CA188F0-C11A-4D3A-9138-153634A40ED3}" srcOrd="0" destOrd="0" presId="urn:microsoft.com/office/officeart/2005/8/layout/cycle5"/>
    <dgm:cxn modelId="{B732FCD4-D7AF-4899-B2CF-A7B9854223F6}" type="presOf" srcId="{6408A4EA-2972-464E-8142-30DFDC7FCF8B}" destId="{A55273CF-4E4A-4B9B-8403-D9495286AB45}" srcOrd="0" destOrd="0" presId="urn:microsoft.com/office/officeart/2005/8/layout/cycle5"/>
    <dgm:cxn modelId="{D06F0BD9-9CDD-4184-8A79-0D25D8401F4A}" type="presOf" srcId="{0DF1C8B9-EFCC-4A25-BC28-72EEC84CA20B}" destId="{AAC8CF22-94FD-4783-9EF9-897B2FC7E472}" srcOrd="0" destOrd="0" presId="urn:microsoft.com/office/officeart/2005/8/layout/cycle5"/>
    <dgm:cxn modelId="{43ACB4EE-85B4-4934-A931-340FC3DFFEE7}" type="presOf" srcId="{327E587E-AA4A-4656-894E-8AB99E78B233}" destId="{60722EFC-70FC-4088-B40A-84939D8A0995}" srcOrd="0" destOrd="0" presId="urn:microsoft.com/office/officeart/2005/8/layout/cycle5"/>
    <dgm:cxn modelId="{0DA04246-1A05-451A-A4EA-8006863272F9}" type="presParOf" srcId="{A55273CF-4E4A-4B9B-8403-D9495286AB45}" destId="{E7A0C634-7F59-4E17-9DDE-C04499A18265}" srcOrd="0" destOrd="0" presId="urn:microsoft.com/office/officeart/2005/8/layout/cycle5"/>
    <dgm:cxn modelId="{1908065E-4C30-4A5F-898D-2823E1FB47CE}" type="presParOf" srcId="{A55273CF-4E4A-4B9B-8403-D9495286AB45}" destId="{FAA7FD5E-75CA-42C5-BD68-5F62AF361553}" srcOrd="1" destOrd="0" presId="urn:microsoft.com/office/officeart/2005/8/layout/cycle5"/>
    <dgm:cxn modelId="{F151BA44-AF82-42EF-9D21-44CB5228B057}" type="presParOf" srcId="{A55273CF-4E4A-4B9B-8403-D9495286AB45}" destId="{D9825261-DA84-4EB3-B636-4D47EFD05289}" srcOrd="2" destOrd="0" presId="urn:microsoft.com/office/officeart/2005/8/layout/cycle5"/>
    <dgm:cxn modelId="{258853E0-9231-473F-8F46-BC72B7027692}" type="presParOf" srcId="{A55273CF-4E4A-4B9B-8403-D9495286AB45}" destId="{541A386D-8254-4352-8E8A-48F80594CE06}" srcOrd="3" destOrd="0" presId="urn:microsoft.com/office/officeart/2005/8/layout/cycle5"/>
    <dgm:cxn modelId="{3A7FE4AA-2AFF-47C7-AE49-6559FDC43DFA}" type="presParOf" srcId="{A55273CF-4E4A-4B9B-8403-D9495286AB45}" destId="{10B07157-4A93-4442-A73E-ECA1BEF67CD3}" srcOrd="4" destOrd="0" presId="urn:microsoft.com/office/officeart/2005/8/layout/cycle5"/>
    <dgm:cxn modelId="{67A33E71-07A9-47FA-8B9D-808106544558}" type="presParOf" srcId="{A55273CF-4E4A-4B9B-8403-D9495286AB45}" destId="{90D8CA44-38B2-49C3-AC14-DB31912AE110}" srcOrd="5" destOrd="0" presId="urn:microsoft.com/office/officeart/2005/8/layout/cycle5"/>
    <dgm:cxn modelId="{E5FD83BD-0081-4078-9538-7A70AE496BA7}" type="presParOf" srcId="{A55273CF-4E4A-4B9B-8403-D9495286AB45}" destId="{60722EFC-70FC-4088-B40A-84939D8A0995}" srcOrd="6" destOrd="0" presId="urn:microsoft.com/office/officeart/2005/8/layout/cycle5"/>
    <dgm:cxn modelId="{B9F38AB8-2C0B-43AE-9161-9E72833FE10F}" type="presParOf" srcId="{A55273CF-4E4A-4B9B-8403-D9495286AB45}" destId="{EEDAABE5-A7CD-4D43-AE6F-05249FE5388C}" srcOrd="7" destOrd="0" presId="urn:microsoft.com/office/officeart/2005/8/layout/cycle5"/>
    <dgm:cxn modelId="{0A7BD1E5-B834-4146-BC68-162EF3EF41D7}" type="presParOf" srcId="{A55273CF-4E4A-4B9B-8403-D9495286AB45}" destId="{AAC8CF22-94FD-4783-9EF9-897B2FC7E472}" srcOrd="8" destOrd="0" presId="urn:microsoft.com/office/officeart/2005/8/layout/cycle5"/>
    <dgm:cxn modelId="{567E3F90-AA1A-41FB-A1F6-5828B1330BD0}" type="presParOf" srcId="{A55273CF-4E4A-4B9B-8403-D9495286AB45}" destId="{2336805D-8C38-4AF0-B30C-CCD01B548CE9}" srcOrd="9" destOrd="0" presId="urn:microsoft.com/office/officeart/2005/8/layout/cycle5"/>
    <dgm:cxn modelId="{649814D2-B0A1-4A40-B8FF-C2FEF755BF81}" type="presParOf" srcId="{A55273CF-4E4A-4B9B-8403-D9495286AB45}" destId="{17045203-19EE-4FC0-9C1C-2AC7CCC603B0}" srcOrd="10" destOrd="0" presId="urn:microsoft.com/office/officeart/2005/8/layout/cycle5"/>
    <dgm:cxn modelId="{A90DED5D-0874-4C13-A834-F6F4BCC9010D}" type="presParOf" srcId="{A55273CF-4E4A-4B9B-8403-D9495286AB45}" destId="{0CA188F0-C11A-4D3A-9138-153634A40ED3}" srcOrd="11" destOrd="0" presId="urn:microsoft.com/office/officeart/2005/8/layout/cycle5"/>
    <dgm:cxn modelId="{48202481-1CB6-4DAE-966E-37303F2E4F36}" type="presParOf" srcId="{A55273CF-4E4A-4B9B-8403-D9495286AB45}" destId="{EC207245-91CC-4643-BEF5-8AE8F794DA97}" srcOrd="12" destOrd="0" presId="urn:microsoft.com/office/officeart/2005/8/layout/cycle5"/>
    <dgm:cxn modelId="{34DCBD51-E5D6-423B-B602-62DD283238C8}" type="presParOf" srcId="{A55273CF-4E4A-4B9B-8403-D9495286AB45}" destId="{C36AD8E5-0FC2-4235-AE55-BC5A71B5F073}" srcOrd="13" destOrd="0" presId="urn:microsoft.com/office/officeart/2005/8/layout/cycle5"/>
    <dgm:cxn modelId="{1813E672-42F7-42C2-BDEA-215D6B9D23AB}" type="presParOf" srcId="{A55273CF-4E4A-4B9B-8403-D9495286AB45}" destId="{291D2A78-FE93-4CEE-B5DB-C3E6040324CF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A0C634-7F59-4E17-9DDE-C04499A18265}">
      <dsp:nvSpPr>
        <dsp:cNvPr id="0" name=""/>
        <dsp:cNvSpPr/>
      </dsp:nvSpPr>
      <dsp:spPr>
        <a:xfrm>
          <a:off x="3134766" y="849"/>
          <a:ext cx="1502866" cy="9768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Mills</a:t>
          </a:r>
        </a:p>
      </dsp:txBody>
      <dsp:txXfrm>
        <a:off x="3182453" y="48536"/>
        <a:ext cx="1407492" cy="881489"/>
      </dsp:txXfrm>
    </dsp:sp>
    <dsp:sp modelId="{D9825261-DA84-4EB3-B636-4D47EFD05289}">
      <dsp:nvSpPr>
        <dsp:cNvPr id="0" name=""/>
        <dsp:cNvSpPr/>
      </dsp:nvSpPr>
      <dsp:spPr>
        <a:xfrm>
          <a:off x="1935437" y="489280"/>
          <a:ext cx="3901525" cy="3901525"/>
        </a:xfrm>
        <a:custGeom>
          <a:avLst/>
          <a:gdLst/>
          <a:ahLst/>
          <a:cxnLst/>
          <a:rect l="0" t="0" r="0" b="0"/>
          <a:pathLst>
            <a:path>
              <a:moveTo>
                <a:pt x="2903308" y="248372"/>
              </a:moveTo>
              <a:arcTo wR="1950762" hR="1950762" stAng="17953710" swAng="121110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1A386D-8254-4352-8E8A-48F80594CE06}">
      <dsp:nvSpPr>
        <dsp:cNvPr id="0" name=""/>
        <dsp:cNvSpPr/>
      </dsp:nvSpPr>
      <dsp:spPr>
        <a:xfrm>
          <a:off x="4990052" y="1348793"/>
          <a:ext cx="1502866" cy="9768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/>
            <a:t>Duneland</a:t>
          </a:r>
          <a:endParaRPr lang="en-US" sz="2500" kern="1200" dirty="0"/>
        </a:p>
      </dsp:txBody>
      <dsp:txXfrm>
        <a:off x="5037739" y="1396480"/>
        <a:ext cx="1407492" cy="881489"/>
      </dsp:txXfrm>
    </dsp:sp>
    <dsp:sp modelId="{90D8CA44-38B2-49C3-AC14-DB31912AE110}">
      <dsp:nvSpPr>
        <dsp:cNvPr id="0" name=""/>
        <dsp:cNvSpPr/>
      </dsp:nvSpPr>
      <dsp:spPr>
        <a:xfrm>
          <a:off x="1935437" y="489280"/>
          <a:ext cx="3901525" cy="3901525"/>
        </a:xfrm>
        <a:custGeom>
          <a:avLst/>
          <a:gdLst/>
          <a:ahLst/>
          <a:cxnLst/>
          <a:rect l="0" t="0" r="0" b="0"/>
          <a:pathLst>
            <a:path>
              <a:moveTo>
                <a:pt x="3896840" y="2085882"/>
              </a:moveTo>
              <a:arcTo wR="1950762" hR="1950762" stAng="21838306" swAng="135938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722EFC-70FC-4088-B40A-84939D8A0995}">
      <dsp:nvSpPr>
        <dsp:cNvPr id="0" name=""/>
        <dsp:cNvSpPr/>
      </dsp:nvSpPr>
      <dsp:spPr>
        <a:xfrm>
          <a:off x="4281396" y="3529812"/>
          <a:ext cx="1502866" cy="9768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Patti’s shoes</a:t>
          </a:r>
        </a:p>
      </dsp:txBody>
      <dsp:txXfrm>
        <a:off x="4329083" y="3577499"/>
        <a:ext cx="1407492" cy="881489"/>
      </dsp:txXfrm>
    </dsp:sp>
    <dsp:sp modelId="{AAC8CF22-94FD-4783-9EF9-897B2FC7E472}">
      <dsp:nvSpPr>
        <dsp:cNvPr id="0" name=""/>
        <dsp:cNvSpPr/>
      </dsp:nvSpPr>
      <dsp:spPr>
        <a:xfrm>
          <a:off x="1935437" y="489280"/>
          <a:ext cx="3901525" cy="3901525"/>
        </a:xfrm>
        <a:custGeom>
          <a:avLst/>
          <a:gdLst/>
          <a:ahLst/>
          <a:cxnLst/>
          <a:rect l="0" t="0" r="0" b="0"/>
          <a:pathLst>
            <a:path>
              <a:moveTo>
                <a:pt x="2190031" y="3886796"/>
              </a:moveTo>
              <a:arcTo wR="1950762" hR="1950762" stAng="4977283" swAng="84543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36805D-8C38-4AF0-B30C-CCD01B548CE9}">
      <dsp:nvSpPr>
        <dsp:cNvPr id="0" name=""/>
        <dsp:cNvSpPr/>
      </dsp:nvSpPr>
      <dsp:spPr>
        <a:xfrm>
          <a:off x="1988137" y="3529812"/>
          <a:ext cx="1502866" cy="9768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G Gyros</a:t>
          </a:r>
        </a:p>
      </dsp:txBody>
      <dsp:txXfrm>
        <a:off x="2035824" y="3577499"/>
        <a:ext cx="1407492" cy="881489"/>
      </dsp:txXfrm>
    </dsp:sp>
    <dsp:sp modelId="{0CA188F0-C11A-4D3A-9138-153634A40ED3}">
      <dsp:nvSpPr>
        <dsp:cNvPr id="0" name=""/>
        <dsp:cNvSpPr/>
      </dsp:nvSpPr>
      <dsp:spPr>
        <a:xfrm>
          <a:off x="1935437" y="489280"/>
          <a:ext cx="3901525" cy="3901525"/>
        </a:xfrm>
        <a:custGeom>
          <a:avLst/>
          <a:gdLst/>
          <a:ahLst/>
          <a:cxnLst/>
          <a:rect l="0" t="0" r="0" b="0"/>
          <a:pathLst>
            <a:path>
              <a:moveTo>
                <a:pt x="206910" y="2825094"/>
              </a:moveTo>
              <a:arcTo wR="1950762" hR="1950762" stAng="9202305" swAng="135938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207245-91CC-4643-BEF5-8AE8F794DA97}">
      <dsp:nvSpPr>
        <dsp:cNvPr id="0" name=""/>
        <dsp:cNvSpPr/>
      </dsp:nvSpPr>
      <dsp:spPr>
        <a:xfrm>
          <a:off x="1279480" y="1348793"/>
          <a:ext cx="1502866" cy="9768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banks</a:t>
          </a:r>
        </a:p>
      </dsp:txBody>
      <dsp:txXfrm>
        <a:off x="1327167" y="1396480"/>
        <a:ext cx="1407492" cy="881489"/>
      </dsp:txXfrm>
    </dsp:sp>
    <dsp:sp modelId="{291D2A78-FE93-4CEE-B5DB-C3E6040324CF}">
      <dsp:nvSpPr>
        <dsp:cNvPr id="0" name=""/>
        <dsp:cNvSpPr/>
      </dsp:nvSpPr>
      <dsp:spPr>
        <a:xfrm>
          <a:off x="1935437" y="489280"/>
          <a:ext cx="3901525" cy="3901525"/>
        </a:xfrm>
        <a:custGeom>
          <a:avLst/>
          <a:gdLst/>
          <a:ahLst/>
          <a:cxnLst/>
          <a:rect l="0" t="0" r="0" b="0"/>
          <a:pathLst>
            <a:path>
              <a:moveTo>
                <a:pt x="469304" y="681606"/>
              </a:moveTo>
              <a:arcTo wR="1950762" hR="1950762" stAng="13235187" swAng="121110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0600-2E07-4069-8CFD-2CE8D05AAA08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AB34FEA-A315-4B6E-BF59-F606950F47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0600-2E07-4069-8CFD-2CE8D05AAA08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4FEA-A315-4B6E-BF59-F606950F47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0600-2E07-4069-8CFD-2CE8D05AAA08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4FEA-A315-4B6E-BF59-F606950F47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0600-2E07-4069-8CFD-2CE8D05AAA08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4FEA-A315-4B6E-BF59-F606950F47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0600-2E07-4069-8CFD-2CE8D05AAA08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AB34FEA-A315-4B6E-BF59-F606950F47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0600-2E07-4069-8CFD-2CE8D05AAA08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4FEA-A315-4B6E-BF59-F606950F47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0600-2E07-4069-8CFD-2CE8D05AAA08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4FEA-A315-4B6E-BF59-F606950F47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0600-2E07-4069-8CFD-2CE8D05AAA08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4FEA-A315-4B6E-BF59-F606950F47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0600-2E07-4069-8CFD-2CE8D05AAA08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4FEA-A315-4B6E-BF59-F606950F47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0600-2E07-4069-8CFD-2CE8D05AAA08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34FEA-A315-4B6E-BF59-F606950F47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30600-2E07-4069-8CFD-2CE8D05AAA08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AB34FEA-A315-4B6E-BF59-F606950F47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430600-2E07-4069-8CFD-2CE8D05AAA08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AB34FEA-A315-4B6E-BF59-F606950F47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The company to learn from</a:t>
            </a:r>
          </a:p>
          <a:p>
            <a:endParaRPr lang="en-US" dirty="0"/>
          </a:p>
          <a:p>
            <a:r>
              <a:rPr lang="en-US" dirty="0"/>
              <a:t>www-cei-edu.com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Computer Education Institute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72400" cy="1143000"/>
          </a:xfrm>
        </p:spPr>
        <p:txBody>
          <a:bodyPr>
            <a:normAutofit/>
          </a:bodyPr>
          <a:lstStyle/>
          <a:p>
            <a:r>
              <a:rPr lang="en-US" sz="5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Our trainers</a:t>
            </a:r>
            <a:r>
              <a:rPr lang="en-US" sz="5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Hebrew" pitchFamily="18" charset="-79"/>
                <a:cs typeface="Adobe Hebrew" pitchFamily="18" charset="-79"/>
              </a:rPr>
              <a:t>	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848600" cy="20574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Maureen </a:t>
            </a:r>
            <a:r>
              <a:rPr lang="en-US" dirty="0" err="1"/>
              <a:t>Horrell</a:t>
            </a:r>
            <a:endParaRPr lang="en-US" dirty="0"/>
          </a:p>
          <a:p>
            <a:r>
              <a:rPr lang="en-US" dirty="0"/>
              <a:t>Sam </a:t>
            </a:r>
            <a:r>
              <a:rPr lang="en-US" dirty="0" err="1"/>
              <a:t>Laker</a:t>
            </a:r>
            <a:endParaRPr lang="en-US" dirty="0"/>
          </a:p>
          <a:p>
            <a:r>
              <a:rPr lang="en-US" dirty="0"/>
              <a:t>Patti Boyer</a:t>
            </a:r>
          </a:p>
          <a:p>
            <a:r>
              <a:rPr lang="en-US" dirty="0"/>
              <a:t>Sandi Blair</a:t>
            </a:r>
          </a:p>
          <a:p>
            <a:r>
              <a:rPr lang="en-US" dirty="0"/>
              <a:t>Kathy Hamilton</a:t>
            </a:r>
          </a:p>
          <a:p>
            <a:r>
              <a:rPr lang="en-US" dirty="0"/>
              <a:t>Chris Turner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Ours Customers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3000" y="1524000"/>
            <a:ext cx="73152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Betty’s Cupcake shop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err="1"/>
              <a:t>Toms’s</a:t>
            </a:r>
            <a:r>
              <a:rPr lang="en-US" sz="2400" dirty="0"/>
              <a:t> tackle box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Mary’s Jewelry's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Patti’s Tax accounting service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Best Hospital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636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772400" cy="1143000"/>
          </a:xfrm>
        </p:spPr>
        <p:txBody>
          <a:bodyPr>
            <a:norm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Our Locations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Porter</a:t>
            </a:r>
          </a:p>
          <a:p>
            <a:r>
              <a:rPr lang="en-US" dirty="0"/>
              <a:t>Mishawaka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828800"/>
            <a:ext cx="2343150" cy="3124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43000"/>
          </a:xfrm>
        </p:spPr>
        <p:txBody>
          <a:bodyPr>
            <a:norm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Sales for CEI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>
                <a:solidFill>
                  <a:srgbClr val="FF0000"/>
                </a:solidFill>
              </a:rPr>
              <a:t>Clients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Hours of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Monday – Friday</a:t>
            </a:r>
          </a:p>
          <a:p>
            <a:pPr lvl="1"/>
            <a:r>
              <a:rPr lang="en-US" dirty="0"/>
              <a:t>8:00am – 4:00pm</a:t>
            </a:r>
          </a:p>
          <a:p>
            <a:r>
              <a:rPr lang="en-US" dirty="0"/>
              <a:t>Saturday</a:t>
            </a:r>
          </a:p>
          <a:p>
            <a:pPr lvl="1"/>
            <a:r>
              <a:rPr lang="en-US" dirty="0"/>
              <a:t>Call for appointments</a:t>
            </a:r>
          </a:p>
          <a:p>
            <a:r>
              <a:rPr lang="en-US" dirty="0"/>
              <a:t>Holidays</a:t>
            </a:r>
          </a:p>
          <a:p>
            <a:pPr lvl="1"/>
            <a:r>
              <a:rPr lang="en-US" dirty="0"/>
              <a:t>Closed for Christmas, Thanksgiving, Labor Day, Memorial Day, fourth of July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43</TotalTime>
  <Words>85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Adobe Hebrew</vt:lpstr>
      <vt:lpstr>Arial</vt:lpstr>
      <vt:lpstr>Franklin Gothic Book</vt:lpstr>
      <vt:lpstr>Perpetua</vt:lpstr>
      <vt:lpstr>Wingdings 2</vt:lpstr>
      <vt:lpstr>Equity</vt:lpstr>
      <vt:lpstr>Computer Education Institute</vt:lpstr>
      <vt:lpstr>Our trainers </vt:lpstr>
      <vt:lpstr>Ours Customers</vt:lpstr>
      <vt:lpstr>Our Locations</vt:lpstr>
      <vt:lpstr>Sales for CEI</vt:lpstr>
      <vt:lpstr>Clients</vt:lpstr>
      <vt:lpstr>Hours of operation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Education Institute</dc:title>
  <dc:creator>Bill</dc:creator>
  <cp:lastModifiedBy>Chris Turner</cp:lastModifiedBy>
  <cp:revision>13</cp:revision>
  <dcterms:created xsi:type="dcterms:W3CDTF">2009-04-29T20:26:38Z</dcterms:created>
  <dcterms:modified xsi:type="dcterms:W3CDTF">2018-01-14T15:15:40Z</dcterms:modified>
</cp:coreProperties>
</file>