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9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993300"/>
    <a:srgbClr val="FFFF00"/>
    <a:srgbClr val="FF9900"/>
    <a:srgbClr val="FF0066"/>
    <a:srgbClr val="660033"/>
    <a:srgbClr val="9933FF"/>
    <a:srgbClr val="CC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88" autoAdjust="0"/>
    <p:restoredTop sz="94660" autoAdjust="0"/>
  </p:normalViewPr>
  <p:slideViewPr>
    <p:cSldViewPr>
      <p:cViewPr varScale="1">
        <p:scale>
          <a:sx n="68" d="100"/>
          <a:sy n="68" d="100"/>
        </p:scale>
        <p:origin x="1240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38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A912A80-3EA2-44E5-AE1C-56E0AD05931E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/>
      <dgm:spPr/>
    </dgm:pt>
    <dgm:pt modelId="{3D239E8F-625B-4D7E-B14A-2A9234BAE776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Chris Turner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President</a:t>
          </a:r>
        </a:p>
      </dgm:t>
    </dgm:pt>
    <dgm:pt modelId="{60CFE7B9-D09A-4F0F-AB1D-2E6732AF2F4F}" type="parTrans" cxnId="{EDB11E7B-FE41-47A9-B6E7-0DC9F30043B5}">
      <dgm:prSet/>
      <dgm:spPr/>
    </dgm:pt>
    <dgm:pt modelId="{B83BC2DA-DD44-4E8A-B453-DB96A6926CD5}" type="sibTrans" cxnId="{EDB11E7B-FE41-47A9-B6E7-0DC9F30043B5}">
      <dgm:prSet/>
      <dgm:spPr/>
    </dgm:pt>
    <dgm:pt modelId="{0E460B63-A160-414D-BA8B-25C076F49DE4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Sandi Blair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Trainer</a:t>
          </a:r>
        </a:p>
      </dgm:t>
    </dgm:pt>
    <dgm:pt modelId="{95217007-872D-425C-B143-C3914E033211}" type="parTrans" cxnId="{0D609178-0021-4B93-BC64-F326AAD6306A}">
      <dgm:prSet/>
      <dgm:spPr/>
    </dgm:pt>
    <dgm:pt modelId="{23CE24FA-86BB-4789-86F2-C2E61C5E1FD8}" type="sibTrans" cxnId="{0D609178-0021-4B93-BC64-F326AAD6306A}">
      <dgm:prSet/>
      <dgm:spPr/>
    </dgm:pt>
    <dgm:pt modelId="{37BDEA6B-B4D4-44AF-882F-2D563CFA1677}" type="asst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Mel Gibson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Assistant</a:t>
          </a:r>
        </a:p>
      </dgm:t>
    </dgm:pt>
    <dgm:pt modelId="{902589C2-E160-4804-992B-34BC3157F684}" type="parTrans" cxnId="{D8AE89BB-0D45-42D7-ACAE-FB5C3CA198B2}">
      <dgm:prSet/>
      <dgm:spPr/>
    </dgm:pt>
    <dgm:pt modelId="{9E161CBD-CA45-430D-A29F-B8BD272387BB}" type="sibTrans" cxnId="{D8AE89BB-0D45-42D7-ACAE-FB5C3CA198B2}">
      <dgm:prSet/>
      <dgm:spPr/>
    </dgm:pt>
    <dgm:pt modelId="{814A26AF-B3C1-40BB-8249-FFC141D6B4A9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Maureen Horrell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Trainer</a:t>
          </a:r>
        </a:p>
      </dgm:t>
    </dgm:pt>
    <dgm:pt modelId="{5EBB9AD8-3350-4090-82E5-A4C1D56E9801}" type="parTrans" cxnId="{B509C50C-6520-4DF6-B8FA-7C54DA38AB9D}">
      <dgm:prSet/>
      <dgm:spPr/>
    </dgm:pt>
    <dgm:pt modelId="{9F318168-8CD4-4845-B545-F3A7DFC044E4}" type="sibTrans" cxnId="{B509C50C-6520-4DF6-B8FA-7C54DA38AB9D}">
      <dgm:prSet/>
      <dgm:spPr/>
    </dgm:pt>
    <dgm:pt modelId="{A6CACF0C-EE41-4B86-902C-5EBB4D32CC3D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Phil Keoghan</a:t>
          </a:r>
        </a:p>
      </dgm:t>
    </dgm:pt>
    <dgm:pt modelId="{2DD894C8-67A1-4F55-BB38-042019C2A849}" type="parTrans" cxnId="{A874A61B-8AEF-45B7-8F3A-CAFF67A9DC2B}">
      <dgm:prSet/>
      <dgm:spPr/>
    </dgm:pt>
    <dgm:pt modelId="{CB10708E-6604-4940-8170-300F02D8F475}" type="sibTrans" cxnId="{A874A61B-8AEF-45B7-8F3A-CAFF67A9DC2B}">
      <dgm:prSet/>
      <dgm:spPr/>
    </dgm:pt>
    <dgm:pt modelId="{7A3AE461-6579-4724-A687-62CDC4D35063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Sam Laker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Trainer</a:t>
          </a:r>
        </a:p>
      </dgm:t>
    </dgm:pt>
    <dgm:pt modelId="{75FAB706-6245-42CE-B0AB-0840C95727DF}" type="parTrans" cxnId="{24B9C54E-9CB1-45A8-BFB2-7C1458608E91}">
      <dgm:prSet/>
      <dgm:spPr/>
    </dgm:pt>
    <dgm:pt modelId="{D9CFAE69-DA70-40DF-A3AB-10A7153E2136}" type="sibTrans" cxnId="{24B9C54E-9CB1-45A8-BFB2-7C1458608E91}">
      <dgm:prSet/>
      <dgm:spPr/>
    </dgm:pt>
    <dgm:pt modelId="{35E2B2E3-247D-408D-92EA-CEEB4C3550D6}" type="pres">
      <dgm:prSet presAssocID="{6A912A80-3EA2-44E5-AE1C-56E0AD05931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B55B5E4D-2E86-486E-B7EB-00D92843979B}" type="pres">
      <dgm:prSet presAssocID="{3D239E8F-625B-4D7E-B14A-2A9234BAE776}" presName="hierRoot1" presStyleCnt="0">
        <dgm:presLayoutVars>
          <dgm:hierBranch/>
        </dgm:presLayoutVars>
      </dgm:prSet>
      <dgm:spPr/>
    </dgm:pt>
    <dgm:pt modelId="{8AE16E98-05B2-4CE8-AD7A-5FAE57898B58}" type="pres">
      <dgm:prSet presAssocID="{3D239E8F-625B-4D7E-B14A-2A9234BAE776}" presName="rootComposite1" presStyleCnt="0"/>
      <dgm:spPr/>
    </dgm:pt>
    <dgm:pt modelId="{69B33147-8512-4948-A657-151BDF558276}" type="pres">
      <dgm:prSet presAssocID="{3D239E8F-625B-4D7E-B14A-2A9234BAE776}" presName="rootText1" presStyleLbl="node0" presStyleIdx="0" presStyleCnt="1">
        <dgm:presLayoutVars>
          <dgm:chPref val="3"/>
        </dgm:presLayoutVars>
      </dgm:prSet>
      <dgm:spPr/>
    </dgm:pt>
    <dgm:pt modelId="{1CA4E210-1A24-4001-9B8B-AF264CB16E69}" type="pres">
      <dgm:prSet presAssocID="{3D239E8F-625B-4D7E-B14A-2A9234BAE776}" presName="rootConnector1" presStyleLbl="node1" presStyleIdx="0" presStyleCnt="0"/>
      <dgm:spPr/>
    </dgm:pt>
    <dgm:pt modelId="{BD127A20-5180-467C-AFAD-96F30D6E21AE}" type="pres">
      <dgm:prSet presAssocID="{3D239E8F-625B-4D7E-B14A-2A9234BAE776}" presName="hierChild2" presStyleCnt="0"/>
      <dgm:spPr/>
    </dgm:pt>
    <dgm:pt modelId="{5B315296-7E51-41E5-B6DB-7D11AB353053}" type="pres">
      <dgm:prSet presAssocID="{95217007-872D-425C-B143-C3914E033211}" presName="Name35" presStyleLbl="parChTrans1D2" presStyleIdx="0" presStyleCnt="3"/>
      <dgm:spPr/>
    </dgm:pt>
    <dgm:pt modelId="{84C426BF-DEDA-466F-83EF-3D461B5F745F}" type="pres">
      <dgm:prSet presAssocID="{0E460B63-A160-414D-BA8B-25C076F49DE4}" presName="hierRoot2" presStyleCnt="0">
        <dgm:presLayoutVars>
          <dgm:hierBranch/>
        </dgm:presLayoutVars>
      </dgm:prSet>
      <dgm:spPr/>
    </dgm:pt>
    <dgm:pt modelId="{A4159EAB-49C8-445C-A71C-2302E175F72D}" type="pres">
      <dgm:prSet presAssocID="{0E460B63-A160-414D-BA8B-25C076F49DE4}" presName="rootComposite" presStyleCnt="0"/>
      <dgm:spPr/>
    </dgm:pt>
    <dgm:pt modelId="{D6008526-AE0A-498E-A4E8-FED74A7EB850}" type="pres">
      <dgm:prSet presAssocID="{0E460B63-A160-414D-BA8B-25C076F49DE4}" presName="rootText" presStyleLbl="node2" presStyleIdx="0" presStyleCnt="3">
        <dgm:presLayoutVars>
          <dgm:chPref val="3"/>
        </dgm:presLayoutVars>
      </dgm:prSet>
      <dgm:spPr/>
    </dgm:pt>
    <dgm:pt modelId="{88BD82D7-A91B-4CD9-BD94-3F8D83BB44C1}" type="pres">
      <dgm:prSet presAssocID="{0E460B63-A160-414D-BA8B-25C076F49DE4}" presName="rootConnector" presStyleLbl="node2" presStyleIdx="0" presStyleCnt="3"/>
      <dgm:spPr/>
    </dgm:pt>
    <dgm:pt modelId="{284DDE9D-E5DF-4560-AF19-277DFE710450}" type="pres">
      <dgm:prSet presAssocID="{0E460B63-A160-414D-BA8B-25C076F49DE4}" presName="hierChild4" presStyleCnt="0"/>
      <dgm:spPr/>
    </dgm:pt>
    <dgm:pt modelId="{BCDC80DD-3B10-46B5-B9FE-8902336D1BC2}" type="pres">
      <dgm:prSet presAssocID="{0E460B63-A160-414D-BA8B-25C076F49DE4}" presName="hierChild5" presStyleCnt="0"/>
      <dgm:spPr/>
    </dgm:pt>
    <dgm:pt modelId="{A25EFE61-5FBF-4600-BB0B-9A7C3C47EA6D}" type="pres">
      <dgm:prSet presAssocID="{902589C2-E160-4804-992B-34BC3157F684}" presName="Name111" presStyleLbl="parChTrans1D3" presStyleIdx="0" presStyleCnt="2"/>
      <dgm:spPr/>
    </dgm:pt>
    <dgm:pt modelId="{B2D2D5FB-9D95-49ED-91F7-BD0220443BD6}" type="pres">
      <dgm:prSet presAssocID="{37BDEA6B-B4D4-44AF-882F-2D563CFA1677}" presName="hierRoot3" presStyleCnt="0">
        <dgm:presLayoutVars>
          <dgm:hierBranch/>
        </dgm:presLayoutVars>
      </dgm:prSet>
      <dgm:spPr/>
    </dgm:pt>
    <dgm:pt modelId="{91EF7190-F2CA-4021-9A5F-B71A669A482C}" type="pres">
      <dgm:prSet presAssocID="{37BDEA6B-B4D4-44AF-882F-2D563CFA1677}" presName="rootComposite3" presStyleCnt="0"/>
      <dgm:spPr/>
    </dgm:pt>
    <dgm:pt modelId="{980BA6CE-AAD8-466F-9E84-2102D190530B}" type="pres">
      <dgm:prSet presAssocID="{37BDEA6B-B4D4-44AF-882F-2D563CFA1677}" presName="rootText3" presStyleLbl="asst2" presStyleIdx="0" presStyleCnt="1">
        <dgm:presLayoutVars>
          <dgm:chPref val="3"/>
        </dgm:presLayoutVars>
      </dgm:prSet>
      <dgm:spPr/>
    </dgm:pt>
    <dgm:pt modelId="{10AC826B-B9C3-4DD2-A99B-1B55AE53F6E8}" type="pres">
      <dgm:prSet presAssocID="{37BDEA6B-B4D4-44AF-882F-2D563CFA1677}" presName="rootConnector3" presStyleLbl="asst2" presStyleIdx="0" presStyleCnt="1"/>
      <dgm:spPr/>
    </dgm:pt>
    <dgm:pt modelId="{BA7CC589-59E0-45A9-A090-D72098904AFD}" type="pres">
      <dgm:prSet presAssocID="{37BDEA6B-B4D4-44AF-882F-2D563CFA1677}" presName="hierChild6" presStyleCnt="0"/>
      <dgm:spPr/>
    </dgm:pt>
    <dgm:pt modelId="{750D9681-EAFE-492F-994F-E0A3B6D0344D}" type="pres">
      <dgm:prSet presAssocID="{37BDEA6B-B4D4-44AF-882F-2D563CFA1677}" presName="hierChild7" presStyleCnt="0"/>
      <dgm:spPr/>
    </dgm:pt>
    <dgm:pt modelId="{0F58D648-C878-48E0-9AEF-75E2083519B4}" type="pres">
      <dgm:prSet presAssocID="{5EBB9AD8-3350-4090-82E5-A4C1D56E9801}" presName="Name35" presStyleLbl="parChTrans1D2" presStyleIdx="1" presStyleCnt="3"/>
      <dgm:spPr/>
    </dgm:pt>
    <dgm:pt modelId="{74F93BCD-5AF6-4DDA-B0E4-09F2EF3A82E2}" type="pres">
      <dgm:prSet presAssocID="{814A26AF-B3C1-40BB-8249-FFC141D6B4A9}" presName="hierRoot2" presStyleCnt="0">
        <dgm:presLayoutVars>
          <dgm:hierBranch/>
        </dgm:presLayoutVars>
      </dgm:prSet>
      <dgm:spPr/>
    </dgm:pt>
    <dgm:pt modelId="{8939D78E-EDEC-426A-9692-D8AA0D4848A1}" type="pres">
      <dgm:prSet presAssocID="{814A26AF-B3C1-40BB-8249-FFC141D6B4A9}" presName="rootComposite" presStyleCnt="0"/>
      <dgm:spPr/>
    </dgm:pt>
    <dgm:pt modelId="{65C3D3F1-A67B-413A-B04F-3EC7DF0BC43A}" type="pres">
      <dgm:prSet presAssocID="{814A26AF-B3C1-40BB-8249-FFC141D6B4A9}" presName="rootText" presStyleLbl="node2" presStyleIdx="1" presStyleCnt="3">
        <dgm:presLayoutVars>
          <dgm:chPref val="3"/>
        </dgm:presLayoutVars>
      </dgm:prSet>
      <dgm:spPr/>
    </dgm:pt>
    <dgm:pt modelId="{5DE8A3A4-CADE-4EE8-B61C-87F4E217A2D4}" type="pres">
      <dgm:prSet presAssocID="{814A26AF-B3C1-40BB-8249-FFC141D6B4A9}" presName="rootConnector" presStyleLbl="node2" presStyleIdx="1" presStyleCnt="3"/>
      <dgm:spPr/>
    </dgm:pt>
    <dgm:pt modelId="{AC6B53B7-BAD4-4E65-8C0C-7B383581EDAD}" type="pres">
      <dgm:prSet presAssocID="{814A26AF-B3C1-40BB-8249-FFC141D6B4A9}" presName="hierChild4" presStyleCnt="0"/>
      <dgm:spPr/>
    </dgm:pt>
    <dgm:pt modelId="{D1FECC93-5318-4F86-AF21-1419F827F255}" type="pres">
      <dgm:prSet presAssocID="{2DD894C8-67A1-4F55-BB38-042019C2A849}" presName="Name35" presStyleLbl="parChTrans1D3" presStyleIdx="1" presStyleCnt="2"/>
      <dgm:spPr/>
    </dgm:pt>
    <dgm:pt modelId="{64EABDD5-4AB7-4BF2-A2CD-BBA0DE7F01D0}" type="pres">
      <dgm:prSet presAssocID="{A6CACF0C-EE41-4B86-902C-5EBB4D32CC3D}" presName="hierRoot2" presStyleCnt="0">
        <dgm:presLayoutVars>
          <dgm:hierBranch val="r"/>
        </dgm:presLayoutVars>
      </dgm:prSet>
      <dgm:spPr/>
    </dgm:pt>
    <dgm:pt modelId="{D26847C2-FB3A-467C-9371-A35DE62CE2CC}" type="pres">
      <dgm:prSet presAssocID="{A6CACF0C-EE41-4B86-902C-5EBB4D32CC3D}" presName="rootComposite" presStyleCnt="0"/>
      <dgm:spPr/>
    </dgm:pt>
    <dgm:pt modelId="{5D419AA3-FEC1-45B7-8B34-3AB54FFD2E5E}" type="pres">
      <dgm:prSet presAssocID="{A6CACF0C-EE41-4B86-902C-5EBB4D32CC3D}" presName="rootText" presStyleLbl="node3" presStyleIdx="0" presStyleCnt="1">
        <dgm:presLayoutVars>
          <dgm:chPref val="3"/>
        </dgm:presLayoutVars>
      </dgm:prSet>
      <dgm:spPr/>
    </dgm:pt>
    <dgm:pt modelId="{1A59B143-9C12-436F-8BF5-9564C050E7C1}" type="pres">
      <dgm:prSet presAssocID="{A6CACF0C-EE41-4B86-902C-5EBB4D32CC3D}" presName="rootConnector" presStyleLbl="node3" presStyleIdx="0" presStyleCnt="1"/>
      <dgm:spPr/>
    </dgm:pt>
    <dgm:pt modelId="{B785C865-C0F4-4A41-8CF6-32CC26FEA3D5}" type="pres">
      <dgm:prSet presAssocID="{A6CACF0C-EE41-4B86-902C-5EBB4D32CC3D}" presName="hierChild4" presStyleCnt="0"/>
      <dgm:spPr/>
    </dgm:pt>
    <dgm:pt modelId="{2D152111-A641-40E2-9B57-DC7ED5BCD873}" type="pres">
      <dgm:prSet presAssocID="{A6CACF0C-EE41-4B86-902C-5EBB4D32CC3D}" presName="hierChild5" presStyleCnt="0"/>
      <dgm:spPr/>
    </dgm:pt>
    <dgm:pt modelId="{81C5E207-CFFD-4714-96BA-C0034C7067D3}" type="pres">
      <dgm:prSet presAssocID="{814A26AF-B3C1-40BB-8249-FFC141D6B4A9}" presName="hierChild5" presStyleCnt="0"/>
      <dgm:spPr/>
    </dgm:pt>
    <dgm:pt modelId="{184E06C7-B2B3-4FB4-A387-3A42ADB85AEB}" type="pres">
      <dgm:prSet presAssocID="{75FAB706-6245-42CE-B0AB-0840C95727DF}" presName="Name35" presStyleLbl="parChTrans1D2" presStyleIdx="2" presStyleCnt="3"/>
      <dgm:spPr/>
    </dgm:pt>
    <dgm:pt modelId="{139B41A0-55A0-4B34-8DC9-D26C80025C4E}" type="pres">
      <dgm:prSet presAssocID="{7A3AE461-6579-4724-A687-62CDC4D35063}" presName="hierRoot2" presStyleCnt="0">
        <dgm:presLayoutVars>
          <dgm:hierBranch/>
        </dgm:presLayoutVars>
      </dgm:prSet>
      <dgm:spPr/>
    </dgm:pt>
    <dgm:pt modelId="{726BFB82-79ED-4BF7-82E9-D8965C3EE365}" type="pres">
      <dgm:prSet presAssocID="{7A3AE461-6579-4724-A687-62CDC4D35063}" presName="rootComposite" presStyleCnt="0"/>
      <dgm:spPr/>
    </dgm:pt>
    <dgm:pt modelId="{0292E0A1-5F8F-4AC1-9F8A-573DC29B1EDA}" type="pres">
      <dgm:prSet presAssocID="{7A3AE461-6579-4724-A687-62CDC4D35063}" presName="rootText" presStyleLbl="node2" presStyleIdx="2" presStyleCnt="3">
        <dgm:presLayoutVars>
          <dgm:chPref val="3"/>
        </dgm:presLayoutVars>
      </dgm:prSet>
      <dgm:spPr/>
    </dgm:pt>
    <dgm:pt modelId="{62887E15-20A9-4792-A793-AF8F297D46A5}" type="pres">
      <dgm:prSet presAssocID="{7A3AE461-6579-4724-A687-62CDC4D35063}" presName="rootConnector" presStyleLbl="node2" presStyleIdx="2" presStyleCnt="3"/>
      <dgm:spPr/>
    </dgm:pt>
    <dgm:pt modelId="{8FFACDAA-4193-42B2-BF65-A4B69F81B6DB}" type="pres">
      <dgm:prSet presAssocID="{7A3AE461-6579-4724-A687-62CDC4D35063}" presName="hierChild4" presStyleCnt="0"/>
      <dgm:spPr/>
    </dgm:pt>
    <dgm:pt modelId="{AF33CD4E-C57C-449F-90B0-A4681B26B552}" type="pres">
      <dgm:prSet presAssocID="{7A3AE461-6579-4724-A687-62CDC4D35063}" presName="hierChild5" presStyleCnt="0"/>
      <dgm:spPr/>
    </dgm:pt>
    <dgm:pt modelId="{B9A9A051-F72A-4943-8049-5B5C98EB9DB2}" type="pres">
      <dgm:prSet presAssocID="{3D239E8F-625B-4D7E-B14A-2A9234BAE776}" presName="hierChild3" presStyleCnt="0"/>
      <dgm:spPr/>
    </dgm:pt>
  </dgm:ptLst>
  <dgm:cxnLst>
    <dgm:cxn modelId="{56AB4F0B-2442-4306-BD61-C924DDAF7F01}" type="presOf" srcId="{814A26AF-B3C1-40BB-8249-FFC141D6B4A9}" destId="{5DE8A3A4-CADE-4EE8-B61C-87F4E217A2D4}" srcOrd="1" destOrd="0" presId="urn:microsoft.com/office/officeart/2005/8/layout/orgChart1"/>
    <dgm:cxn modelId="{2DE5F20B-8FE2-4548-A3E8-7DE9ABC9D788}" type="presOf" srcId="{5EBB9AD8-3350-4090-82E5-A4C1D56E9801}" destId="{0F58D648-C878-48E0-9AEF-75E2083519B4}" srcOrd="0" destOrd="0" presId="urn:microsoft.com/office/officeart/2005/8/layout/orgChart1"/>
    <dgm:cxn modelId="{B509C50C-6520-4DF6-B8FA-7C54DA38AB9D}" srcId="{3D239E8F-625B-4D7E-B14A-2A9234BAE776}" destId="{814A26AF-B3C1-40BB-8249-FFC141D6B4A9}" srcOrd="1" destOrd="0" parTransId="{5EBB9AD8-3350-4090-82E5-A4C1D56E9801}" sibTransId="{9F318168-8CD4-4845-B545-F3A7DFC044E4}"/>
    <dgm:cxn modelId="{03166419-57EE-451D-B268-796246CD9862}" type="presOf" srcId="{75FAB706-6245-42CE-B0AB-0840C95727DF}" destId="{184E06C7-B2B3-4FB4-A387-3A42ADB85AEB}" srcOrd="0" destOrd="0" presId="urn:microsoft.com/office/officeart/2005/8/layout/orgChart1"/>
    <dgm:cxn modelId="{A874A61B-8AEF-45B7-8F3A-CAFF67A9DC2B}" srcId="{814A26AF-B3C1-40BB-8249-FFC141D6B4A9}" destId="{A6CACF0C-EE41-4B86-902C-5EBB4D32CC3D}" srcOrd="0" destOrd="0" parTransId="{2DD894C8-67A1-4F55-BB38-042019C2A849}" sibTransId="{CB10708E-6604-4940-8170-300F02D8F475}"/>
    <dgm:cxn modelId="{9DCF4B22-1E2F-4C9C-BD2A-C405991BC37A}" type="presOf" srcId="{0E460B63-A160-414D-BA8B-25C076F49DE4}" destId="{D6008526-AE0A-498E-A4E8-FED74A7EB850}" srcOrd="0" destOrd="0" presId="urn:microsoft.com/office/officeart/2005/8/layout/orgChart1"/>
    <dgm:cxn modelId="{193AE434-ED44-4C5B-8B6F-6F35B962453E}" type="presOf" srcId="{0E460B63-A160-414D-BA8B-25C076F49DE4}" destId="{88BD82D7-A91B-4CD9-BD94-3F8D83BB44C1}" srcOrd="1" destOrd="0" presId="urn:microsoft.com/office/officeart/2005/8/layout/orgChart1"/>
    <dgm:cxn modelId="{F7912042-3566-42BF-818C-04E16DF58FA7}" type="presOf" srcId="{2DD894C8-67A1-4F55-BB38-042019C2A849}" destId="{D1FECC93-5318-4F86-AF21-1419F827F255}" srcOrd="0" destOrd="0" presId="urn:microsoft.com/office/officeart/2005/8/layout/orgChart1"/>
    <dgm:cxn modelId="{24B9C54E-9CB1-45A8-BFB2-7C1458608E91}" srcId="{3D239E8F-625B-4D7E-B14A-2A9234BAE776}" destId="{7A3AE461-6579-4724-A687-62CDC4D35063}" srcOrd="2" destOrd="0" parTransId="{75FAB706-6245-42CE-B0AB-0840C95727DF}" sibTransId="{D9CFAE69-DA70-40DF-A3AB-10A7153E2136}"/>
    <dgm:cxn modelId="{0D609178-0021-4B93-BC64-F326AAD6306A}" srcId="{3D239E8F-625B-4D7E-B14A-2A9234BAE776}" destId="{0E460B63-A160-414D-BA8B-25C076F49DE4}" srcOrd="0" destOrd="0" parTransId="{95217007-872D-425C-B143-C3914E033211}" sibTransId="{23CE24FA-86BB-4789-86F2-C2E61C5E1FD8}"/>
    <dgm:cxn modelId="{35D1A958-C8A8-429C-96C6-103349CEA80C}" type="presOf" srcId="{7A3AE461-6579-4724-A687-62CDC4D35063}" destId="{0292E0A1-5F8F-4AC1-9F8A-573DC29B1EDA}" srcOrd="0" destOrd="0" presId="urn:microsoft.com/office/officeart/2005/8/layout/orgChart1"/>
    <dgm:cxn modelId="{EDB11E7B-FE41-47A9-B6E7-0DC9F30043B5}" srcId="{6A912A80-3EA2-44E5-AE1C-56E0AD05931E}" destId="{3D239E8F-625B-4D7E-B14A-2A9234BAE776}" srcOrd="0" destOrd="0" parTransId="{60CFE7B9-D09A-4F0F-AB1D-2E6732AF2F4F}" sibTransId="{B83BC2DA-DD44-4E8A-B453-DB96A6926CD5}"/>
    <dgm:cxn modelId="{BC6E1A82-077B-4FC7-AD01-D90A0E8A4F1E}" type="presOf" srcId="{37BDEA6B-B4D4-44AF-882F-2D563CFA1677}" destId="{10AC826B-B9C3-4DD2-A99B-1B55AE53F6E8}" srcOrd="1" destOrd="0" presId="urn:microsoft.com/office/officeart/2005/8/layout/orgChart1"/>
    <dgm:cxn modelId="{E1514294-26CF-43CA-BD2C-948A8C39ED78}" type="presOf" srcId="{A6CACF0C-EE41-4B86-902C-5EBB4D32CC3D}" destId="{1A59B143-9C12-436F-8BF5-9564C050E7C1}" srcOrd="1" destOrd="0" presId="urn:microsoft.com/office/officeart/2005/8/layout/orgChart1"/>
    <dgm:cxn modelId="{3CAAB2A5-0234-43F7-B1FB-038B1DC5B634}" type="presOf" srcId="{6A912A80-3EA2-44E5-AE1C-56E0AD05931E}" destId="{35E2B2E3-247D-408D-92EA-CEEB4C3550D6}" srcOrd="0" destOrd="0" presId="urn:microsoft.com/office/officeart/2005/8/layout/orgChart1"/>
    <dgm:cxn modelId="{C94158AB-043A-484E-B4C0-6237686B7651}" type="presOf" srcId="{3D239E8F-625B-4D7E-B14A-2A9234BAE776}" destId="{69B33147-8512-4948-A657-151BDF558276}" srcOrd="0" destOrd="0" presId="urn:microsoft.com/office/officeart/2005/8/layout/orgChart1"/>
    <dgm:cxn modelId="{D8AE89BB-0D45-42D7-ACAE-FB5C3CA198B2}" srcId="{0E460B63-A160-414D-BA8B-25C076F49DE4}" destId="{37BDEA6B-B4D4-44AF-882F-2D563CFA1677}" srcOrd="0" destOrd="0" parTransId="{902589C2-E160-4804-992B-34BC3157F684}" sibTransId="{9E161CBD-CA45-430D-A29F-B8BD272387BB}"/>
    <dgm:cxn modelId="{FA574ABE-204F-4469-80FD-B46CC27944D3}" type="presOf" srcId="{A6CACF0C-EE41-4B86-902C-5EBB4D32CC3D}" destId="{5D419AA3-FEC1-45B7-8B34-3AB54FFD2E5E}" srcOrd="0" destOrd="0" presId="urn:microsoft.com/office/officeart/2005/8/layout/orgChart1"/>
    <dgm:cxn modelId="{1404A3C1-FE33-4198-AF1C-76007AA4100B}" type="presOf" srcId="{95217007-872D-425C-B143-C3914E033211}" destId="{5B315296-7E51-41E5-B6DB-7D11AB353053}" srcOrd="0" destOrd="0" presId="urn:microsoft.com/office/officeart/2005/8/layout/orgChart1"/>
    <dgm:cxn modelId="{DF8215C6-574F-42C0-9712-C1C692B7AAFF}" type="presOf" srcId="{814A26AF-B3C1-40BB-8249-FFC141D6B4A9}" destId="{65C3D3F1-A67B-413A-B04F-3EC7DF0BC43A}" srcOrd="0" destOrd="0" presId="urn:microsoft.com/office/officeart/2005/8/layout/orgChart1"/>
    <dgm:cxn modelId="{6E1BD6C6-ADFD-4AD6-93A8-9566219DFD45}" type="presOf" srcId="{37BDEA6B-B4D4-44AF-882F-2D563CFA1677}" destId="{980BA6CE-AAD8-466F-9E84-2102D190530B}" srcOrd="0" destOrd="0" presId="urn:microsoft.com/office/officeart/2005/8/layout/orgChart1"/>
    <dgm:cxn modelId="{3C5B02E4-8FAC-4195-A35C-2A1F56FF00EB}" type="presOf" srcId="{902589C2-E160-4804-992B-34BC3157F684}" destId="{A25EFE61-5FBF-4600-BB0B-9A7C3C47EA6D}" srcOrd="0" destOrd="0" presId="urn:microsoft.com/office/officeart/2005/8/layout/orgChart1"/>
    <dgm:cxn modelId="{49C300F3-12C2-4D06-8AF9-D4E9BB0AEEC7}" type="presOf" srcId="{3D239E8F-625B-4D7E-B14A-2A9234BAE776}" destId="{1CA4E210-1A24-4001-9B8B-AF264CB16E69}" srcOrd="1" destOrd="0" presId="urn:microsoft.com/office/officeart/2005/8/layout/orgChart1"/>
    <dgm:cxn modelId="{B0BC6BF8-0B89-4ADF-975A-D6041FFE3637}" type="presOf" srcId="{7A3AE461-6579-4724-A687-62CDC4D35063}" destId="{62887E15-20A9-4792-A793-AF8F297D46A5}" srcOrd="1" destOrd="0" presId="urn:microsoft.com/office/officeart/2005/8/layout/orgChart1"/>
    <dgm:cxn modelId="{EC1F254C-CEC0-4853-9D94-DD52E87A9685}" type="presParOf" srcId="{35E2B2E3-247D-408D-92EA-CEEB4C3550D6}" destId="{B55B5E4D-2E86-486E-B7EB-00D92843979B}" srcOrd="0" destOrd="0" presId="urn:microsoft.com/office/officeart/2005/8/layout/orgChart1"/>
    <dgm:cxn modelId="{2B3C04DE-DEAE-4CCE-98DF-88A17B7075C3}" type="presParOf" srcId="{B55B5E4D-2E86-486E-B7EB-00D92843979B}" destId="{8AE16E98-05B2-4CE8-AD7A-5FAE57898B58}" srcOrd="0" destOrd="0" presId="urn:microsoft.com/office/officeart/2005/8/layout/orgChart1"/>
    <dgm:cxn modelId="{7955B2CF-AA51-4BA2-8C7C-739F45D01370}" type="presParOf" srcId="{8AE16E98-05B2-4CE8-AD7A-5FAE57898B58}" destId="{69B33147-8512-4948-A657-151BDF558276}" srcOrd="0" destOrd="0" presId="urn:microsoft.com/office/officeart/2005/8/layout/orgChart1"/>
    <dgm:cxn modelId="{C39D67C1-5BCB-446A-8C75-CAAECD54BCE0}" type="presParOf" srcId="{8AE16E98-05B2-4CE8-AD7A-5FAE57898B58}" destId="{1CA4E210-1A24-4001-9B8B-AF264CB16E69}" srcOrd="1" destOrd="0" presId="urn:microsoft.com/office/officeart/2005/8/layout/orgChart1"/>
    <dgm:cxn modelId="{FA9F6A3B-D404-4D14-98F7-1648CC768DFC}" type="presParOf" srcId="{B55B5E4D-2E86-486E-B7EB-00D92843979B}" destId="{BD127A20-5180-467C-AFAD-96F30D6E21AE}" srcOrd="1" destOrd="0" presId="urn:microsoft.com/office/officeart/2005/8/layout/orgChart1"/>
    <dgm:cxn modelId="{2CB5435F-557C-453F-ACEC-866C46D0D221}" type="presParOf" srcId="{BD127A20-5180-467C-AFAD-96F30D6E21AE}" destId="{5B315296-7E51-41E5-B6DB-7D11AB353053}" srcOrd="0" destOrd="0" presId="urn:microsoft.com/office/officeart/2005/8/layout/orgChart1"/>
    <dgm:cxn modelId="{E917FCDA-1502-4992-91A7-A4875F0A89B2}" type="presParOf" srcId="{BD127A20-5180-467C-AFAD-96F30D6E21AE}" destId="{84C426BF-DEDA-466F-83EF-3D461B5F745F}" srcOrd="1" destOrd="0" presId="urn:microsoft.com/office/officeart/2005/8/layout/orgChart1"/>
    <dgm:cxn modelId="{206AA0DE-3E64-487D-8C47-BF9A2E315104}" type="presParOf" srcId="{84C426BF-DEDA-466F-83EF-3D461B5F745F}" destId="{A4159EAB-49C8-445C-A71C-2302E175F72D}" srcOrd="0" destOrd="0" presId="urn:microsoft.com/office/officeart/2005/8/layout/orgChart1"/>
    <dgm:cxn modelId="{B891DCC4-DF1E-43C7-BA0B-231034E4F24D}" type="presParOf" srcId="{A4159EAB-49C8-445C-A71C-2302E175F72D}" destId="{D6008526-AE0A-498E-A4E8-FED74A7EB850}" srcOrd="0" destOrd="0" presId="urn:microsoft.com/office/officeart/2005/8/layout/orgChart1"/>
    <dgm:cxn modelId="{F074C420-C35D-4FDF-A2DD-A2192CDFBDA6}" type="presParOf" srcId="{A4159EAB-49C8-445C-A71C-2302E175F72D}" destId="{88BD82D7-A91B-4CD9-BD94-3F8D83BB44C1}" srcOrd="1" destOrd="0" presId="urn:microsoft.com/office/officeart/2005/8/layout/orgChart1"/>
    <dgm:cxn modelId="{8609B2A8-5B0B-4326-B54D-0CC93327983A}" type="presParOf" srcId="{84C426BF-DEDA-466F-83EF-3D461B5F745F}" destId="{284DDE9D-E5DF-4560-AF19-277DFE710450}" srcOrd="1" destOrd="0" presId="urn:microsoft.com/office/officeart/2005/8/layout/orgChart1"/>
    <dgm:cxn modelId="{47CC916D-DF04-4A0A-8707-37F3AFAFF133}" type="presParOf" srcId="{84C426BF-DEDA-466F-83EF-3D461B5F745F}" destId="{BCDC80DD-3B10-46B5-B9FE-8902336D1BC2}" srcOrd="2" destOrd="0" presId="urn:microsoft.com/office/officeart/2005/8/layout/orgChart1"/>
    <dgm:cxn modelId="{C5EDCA63-C44B-4342-B43E-0D0B3609E9EF}" type="presParOf" srcId="{BCDC80DD-3B10-46B5-B9FE-8902336D1BC2}" destId="{A25EFE61-5FBF-4600-BB0B-9A7C3C47EA6D}" srcOrd="0" destOrd="0" presId="urn:microsoft.com/office/officeart/2005/8/layout/orgChart1"/>
    <dgm:cxn modelId="{3CEFF1E7-BA7D-4E77-AE9F-40E0F1F3C7A3}" type="presParOf" srcId="{BCDC80DD-3B10-46B5-B9FE-8902336D1BC2}" destId="{B2D2D5FB-9D95-49ED-91F7-BD0220443BD6}" srcOrd="1" destOrd="0" presId="urn:microsoft.com/office/officeart/2005/8/layout/orgChart1"/>
    <dgm:cxn modelId="{8DD5D91E-88F6-444F-8154-02E4B1910A2C}" type="presParOf" srcId="{B2D2D5FB-9D95-49ED-91F7-BD0220443BD6}" destId="{91EF7190-F2CA-4021-9A5F-B71A669A482C}" srcOrd="0" destOrd="0" presId="urn:microsoft.com/office/officeart/2005/8/layout/orgChart1"/>
    <dgm:cxn modelId="{C5FE8C45-8960-45E0-8AC4-354F9DE890AD}" type="presParOf" srcId="{91EF7190-F2CA-4021-9A5F-B71A669A482C}" destId="{980BA6CE-AAD8-466F-9E84-2102D190530B}" srcOrd="0" destOrd="0" presId="urn:microsoft.com/office/officeart/2005/8/layout/orgChart1"/>
    <dgm:cxn modelId="{B94559C4-DBC5-4593-BAA1-8986EE7D1919}" type="presParOf" srcId="{91EF7190-F2CA-4021-9A5F-B71A669A482C}" destId="{10AC826B-B9C3-4DD2-A99B-1B55AE53F6E8}" srcOrd="1" destOrd="0" presId="urn:microsoft.com/office/officeart/2005/8/layout/orgChart1"/>
    <dgm:cxn modelId="{A61575A7-D513-40FD-9DFD-861FA1EF1CB0}" type="presParOf" srcId="{B2D2D5FB-9D95-49ED-91F7-BD0220443BD6}" destId="{BA7CC589-59E0-45A9-A090-D72098904AFD}" srcOrd="1" destOrd="0" presId="urn:microsoft.com/office/officeart/2005/8/layout/orgChart1"/>
    <dgm:cxn modelId="{6073F3D5-5078-4C5E-BBAD-04B3098A46BA}" type="presParOf" srcId="{B2D2D5FB-9D95-49ED-91F7-BD0220443BD6}" destId="{750D9681-EAFE-492F-994F-E0A3B6D0344D}" srcOrd="2" destOrd="0" presId="urn:microsoft.com/office/officeart/2005/8/layout/orgChart1"/>
    <dgm:cxn modelId="{91A41656-97FC-4806-AC30-B49AD92C10B3}" type="presParOf" srcId="{BD127A20-5180-467C-AFAD-96F30D6E21AE}" destId="{0F58D648-C878-48E0-9AEF-75E2083519B4}" srcOrd="2" destOrd="0" presId="urn:microsoft.com/office/officeart/2005/8/layout/orgChart1"/>
    <dgm:cxn modelId="{18B769EF-D6CF-4974-9EF4-D606E5582D1B}" type="presParOf" srcId="{BD127A20-5180-467C-AFAD-96F30D6E21AE}" destId="{74F93BCD-5AF6-4DDA-B0E4-09F2EF3A82E2}" srcOrd="3" destOrd="0" presId="urn:microsoft.com/office/officeart/2005/8/layout/orgChart1"/>
    <dgm:cxn modelId="{1327C603-B06D-468C-A284-A61970B4887F}" type="presParOf" srcId="{74F93BCD-5AF6-4DDA-B0E4-09F2EF3A82E2}" destId="{8939D78E-EDEC-426A-9692-D8AA0D4848A1}" srcOrd="0" destOrd="0" presId="urn:microsoft.com/office/officeart/2005/8/layout/orgChart1"/>
    <dgm:cxn modelId="{D4E5A429-055E-43CA-89AF-5EC874458B7B}" type="presParOf" srcId="{8939D78E-EDEC-426A-9692-D8AA0D4848A1}" destId="{65C3D3F1-A67B-413A-B04F-3EC7DF0BC43A}" srcOrd="0" destOrd="0" presId="urn:microsoft.com/office/officeart/2005/8/layout/orgChart1"/>
    <dgm:cxn modelId="{3F5DABE7-AA38-4023-8CA1-C2B687A9797E}" type="presParOf" srcId="{8939D78E-EDEC-426A-9692-D8AA0D4848A1}" destId="{5DE8A3A4-CADE-4EE8-B61C-87F4E217A2D4}" srcOrd="1" destOrd="0" presId="urn:microsoft.com/office/officeart/2005/8/layout/orgChart1"/>
    <dgm:cxn modelId="{D04654C8-A263-4AB7-837A-280CFBD95FDA}" type="presParOf" srcId="{74F93BCD-5AF6-4DDA-B0E4-09F2EF3A82E2}" destId="{AC6B53B7-BAD4-4E65-8C0C-7B383581EDAD}" srcOrd="1" destOrd="0" presId="urn:microsoft.com/office/officeart/2005/8/layout/orgChart1"/>
    <dgm:cxn modelId="{F505DFAB-99D7-4DAD-8BC6-FE671F469CC3}" type="presParOf" srcId="{AC6B53B7-BAD4-4E65-8C0C-7B383581EDAD}" destId="{D1FECC93-5318-4F86-AF21-1419F827F255}" srcOrd="0" destOrd="0" presId="urn:microsoft.com/office/officeart/2005/8/layout/orgChart1"/>
    <dgm:cxn modelId="{C5D4604A-AB9A-40DE-A862-6F43F5644060}" type="presParOf" srcId="{AC6B53B7-BAD4-4E65-8C0C-7B383581EDAD}" destId="{64EABDD5-4AB7-4BF2-A2CD-BBA0DE7F01D0}" srcOrd="1" destOrd="0" presId="urn:microsoft.com/office/officeart/2005/8/layout/orgChart1"/>
    <dgm:cxn modelId="{61222BD1-095C-4A89-8F0A-57A2C39744F9}" type="presParOf" srcId="{64EABDD5-4AB7-4BF2-A2CD-BBA0DE7F01D0}" destId="{D26847C2-FB3A-467C-9371-A35DE62CE2CC}" srcOrd="0" destOrd="0" presId="urn:microsoft.com/office/officeart/2005/8/layout/orgChart1"/>
    <dgm:cxn modelId="{93D5E785-E6FE-4D91-90B3-A70244C190A0}" type="presParOf" srcId="{D26847C2-FB3A-467C-9371-A35DE62CE2CC}" destId="{5D419AA3-FEC1-45B7-8B34-3AB54FFD2E5E}" srcOrd="0" destOrd="0" presId="urn:microsoft.com/office/officeart/2005/8/layout/orgChart1"/>
    <dgm:cxn modelId="{26748936-D122-4B3D-9916-908B725BA4E4}" type="presParOf" srcId="{D26847C2-FB3A-467C-9371-A35DE62CE2CC}" destId="{1A59B143-9C12-436F-8BF5-9564C050E7C1}" srcOrd="1" destOrd="0" presId="urn:microsoft.com/office/officeart/2005/8/layout/orgChart1"/>
    <dgm:cxn modelId="{CDCA683C-58A9-45A5-A670-8B45D8AE4C7F}" type="presParOf" srcId="{64EABDD5-4AB7-4BF2-A2CD-BBA0DE7F01D0}" destId="{B785C865-C0F4-4A41-8CF6-32CC26FEA3D5}" srcOrd="1" destOrd="0" presId="urn:microsoft.com/office/officeart/2005/8/layout/orgChart1"/>
    <dgm:cxn modelId="{268BA13E-3CF5-40E6-B07E-B4A499A0E9E4}" type="presParOf" srcId="{64EABDD5-4AB7-4BF2-A2CD-BBA0DE7F01D0}" destId="{2D152111-A641-40E2-9B57-DC7ED5BCD873}" srcOrd="2" destOrd="0" presId="urn:microsoft.com/office/officeart/2005/8/layout/orgChart1"/>
    <dgm:cxn modelId="{8C5B6ED0-A0A7-4968-8818-20C321650673}" type="presParOf" srcId="{74F93BCD-5AF6-4DDA-B0E4-09F2EF3A82E2}" destId="{81C5E207-CFFD-4714-96BA-C0034C7067D3}" srcOrd="2" destOrd="0" presId="urn:microsoft.com/office/officeart/2005/8/layout/orgChart1"/>
    <dgm:cxn modelId="{214953A2-FF84-4570-9049-EB13B5BAA77E}" type="presParOf" srcId="{BD127A20-5180-467C-AFAD-96F30D6E21AE}" destId="{184E06C7-B2B3-4FB4-A387-3A42ADB85AEB}" srcOrd="4" destOrd="0" presId="urn:microsoft.com/office/officeart/2005/8/layout/orgChart1"/>
    <dgm:cxn modelId="{B16070B5-5CFD-4944-8C45-2A550E1DAC5D}" type="presParOf" srcId="{BD127A20-5180-467C-AFAD-96F30D6E21AE}" destId="{139B41A0-55A0-4B34-8DC9-D26C80025C4E}" srcOrd="5" destOrd="0" presId="urn:microsoft.com/office/officeart/2005/8/layout/orgChart1"/>
    <dgm:cxn modelId="{0136CAB5-4114-4CF7-9570-E776A6F5295D}" type="presParOf" srcId="{139B41A0-55A0-4B34-8DC9-D26C80025C4E}" destId="{726BFB82-79ED-4BF7-82E9-D8965C3EE365}" srcOrd="0" destOrd="0" presId="urn:microsoft.com/office/officeart/2005/8/layout/orgChart1"/>
    <dgm:cxn modelId="{9D1B86EA-2342-49C4-A476-0E46A6766ABC}" type="presParOf" srcId="{726BFB82-79ED-4BF7-82E9-D8965C3EE365}" destId="{0292E0A1-5F8F-4AC1-9F8A-573DC29B1EDA}" srcOrd="0" destOrd="0" presId="urn:microsoft.com/office/officeart/2005/8/layout/orgChart1"/>
    <dgm:cxn modelId="{57C8A33D-3DB8-41B9-B722-61AA8C81BA02}" type="presParOf" srcId="{726BFB82-79ED-4BF7-82E9-D8965C3EE365}" destId="{62887E15-20A9-4792-A793-AF8F297D46A5}" srcOrd="1" destOrd="0" presId="urn:microsoft.com/office/officeart/2005/8/layout/orgChart1"/>
    <dgm:cxn modelId="{367E1BD9-CB5C-4C82-97F5-15BC91391597}" type="presParOf" srcId="{139B41A0-55A0-4B34-8DC9-D26C80025C4E}" destId="{8FFACDAA-4193-42B2-BF65-A4B69F81B6DB}" srcOrd="1" destOrd="0" presId="urn:microsoft.com/office/officeart/2005/8/layout/orgChart1"/>
    <dgm:cxn modelId="{E3E2A987-110D-4826-B3DD-7679BC6D9A7F}" type="presParOf" srcId="{139B41A0-55A0-4B34-8DC9-D26C80025C4E}" destId="{AF33CD4E-C57C-449F-90B0-A4681B26B552}" srcOrd="2" destOrd="0" presId="urn:microsoft.com/office/officeart/2005/8/layout/orgChart1"/>
    <dgm:cxn modelId="{1C7C4482-5A69-462E-867C-DDB3E428404C}" type="presParOf" srcId="{B55B5E4D-2E86-486E-B7EB-00D92843979B}" destId="{B9A9A051-F72A-4943-8049-5B5C98EB9DB2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4E06C7-B2B3-4FB4-A387-3A42ADB85AEB}">
      <dsp:nvSpPr>
        <dsp:cNvPr id="0" name=""/>
        <dsp:cNvSpPr/>
      </dsp:nvSpPr>
      <dsp:spPr>
        <a:xfrm>
          <a:off x="4494908" y="1180224"/>
          <a:ext cx="2349110" cy="4076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3848"/>
              </a:lnTo>
              <a:lnTo>
                <a:pt x="2349110" y="203848"/>
              </a:lnTo>
              <a:lnTo>
                <a:pt x="2349110" y="40769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1FECC93-5318-4F86-AF21-1419F827F255}">
      <dsp:nvSpPr>
        <dsp:cNvPr id="0" name=""/>
        <dsp:cNvSpPr/>
      </dsp:nvSpPr>
      <dsp:spPr>
        <a:xfrm>
          <a:off x="4449188" y="2558628"/>
          <a:ext cx="91440" cy="40769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0769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58D648-C878-48E0-9AEF-75E2083519B4}">
      <dsp:nvSpPr>
        <dsp:cNvPr id="0" name=""/>
        <dsp:cNvSpPr/>
      </dsp:nvSpPr>
      <dsp:spPr>
        <a:xfrm>
          <a:off x="4449188" y="1180224"/>
          <a:ext cx="91440" cy="40769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0769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5EFE61-5FBF-4600-BB0B-9A7C3C47EA6D}">
      <dsp:nvSpPr>
        <dsp:cNvPr id="0" name=""/>
        <dsp:cNvSpPr/>
      </dsp:nvSpPr>
      <dsp:spPr>
        <a:xfrm>
          <a:off x="1941949" y="2558628"/>
          <a:ext cx="203848" cy="893050"/>
        </a:xfrm>
        <a:custGeom>
          <a:avLst/>
          <a:gdLst/>
          <a:ahLst/>
          <a:cxnLst/>
          <a:rect l="0" t="0" r="0" b="0"/>
          <a:pathLst>
            <a:path>
              <a:moveTo>
                <a:pt x="203848" y="0"/>
              </a:moveTo>
              <a:lnTo>
                <a:pt x="203848" y="893050"/>
              </a:lnTo>
              <a:lnTo>
                <a:pt x="0" y="89305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B315296-7E51-41E5-B6DB-7D11AB353053}">
      <dsp:nvSpPr>
        <dsp:cNvPr id="0" name=""/>
        <dsp:cNvSpPr/>
      </dsp:nvSpPr>
      <dsp:spPr>
        <a:xfrm>
          <a:off x="2145798" y="1180224"/>
          <a:ext cx="2349110" cy="407696"/>
        </a:xfrm>
        <a:custGeom>
          <a:avLst/>
          <a:gdLst/>
          <a:ahLst/>
          <a:cxnLst/>
          <a:rect l="0" t="0" r="0" b="0"/>
          <a:pathLst>
            <a:path>
              <a:moveTo>
                <a:pt x="2349110" y="0"/>
              </a:moveTo>
              <a:lnTo>
                <a:pt x="2349110" y="203848"/>
              </a:lnTo>
              <a:lnTo>
                <a:pt x="0" y="203848"/>
              </a:lnTo>
              <a:lnTo>
                <a:pt x="0" y="40769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9B33147-8512-4948-A657-151BDF558276}">
      <dsp:nvSpPr>
        <dsp:cNvPr id="0" name=""/>
        <dsp:cNvSpPr/>
      </dsp:nvSpPr>
      <dsp:spPr>
        <a:xfrm>
          <a:off x="3524201" y="209518"/>
          <a:ext cx="1941413" cy="97070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sz="2200" b="0" i="0" u="none" strike="noStrike" kern="1200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Chris Turner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sz="2200" b="0" i="0" u="none" strike="noStrike" kern="1200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President</a:t>
          </a:r>
        </a:p>
      </dsp:txBody>
      <dsp:txXfrm>
        <a:off x="3524201" y="209518"/>
        <a:ext cx="1941413" cy="970706"/>
      </dsp:txXfrm>
    </dsp:sp>
    <dsp:sp modelId="{D6008526-AE0A-498E-A4E8-FED74A7EB850}">
      <dsp:nvSpPr>
        <dsp:cNvPr id="0" name=""/>
        <dsp:cNvSpPr/>
      </dsp:nvSpPr>
      <dsp:spPr>
        <a:xfrm>
          <a:off x="1175091" y="1587921"/>
          <a:ext cx="1941413" cy="97070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sz="2200" b="0" i="0" u="none" strike="noStrike" kern="1200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Sandi Blair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sz="2200" b="0" i="0" u="none" strike="noStrike" kern="1200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Trainer</a:t>
          </a:r>
        </a:p>
      </dsp:txBody>
      <dsp:txXfrm>
        <a:off x="1175091" y="1587921"/>
        <a:ext cx="1941413" cy="970706"/>
      </dsp:txXfrm>
    </dsp:sp>
    <dsp:sp modelId="{980BA6CE-AAD8-466F-9E84-2102D190530B}">
      <dsp:nvSpPr>
        <dsp:cNvPr id="0" name=""/>
        <dsp:cNvSpPr/>
      </dsp:nvSpPr>
      <dsp:spPr>
        <a:xfrm>
          <a:off x="536" y="2966325"/>
          <a:ext cx="1941413" cy="97070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sz="2200" b="0" i="0" u="none" strike="noStrike" kern="1200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Mel Gibson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sz="2200" b="0" i="0" u="none" strike="noStrike" kern="1200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Assistant</a:t>
          </a:r>
        </a:p>
      </dsp:txBody>
      <dsp:txXfrm>
        <a:off x="536" y="2966325"/>
        <a:ext cx="1941413" cy="970706"/>
      </dsp:txXfrm>
    </dsp:sp>
    <dsp:sp modelId="{65C3D3F1-A67B-413A-B04F-3EC7DF0BC43A}">
      <dsp:nvSpPr>
        <dsp:cNvPr id="0" name=""/>
        <dsp:cNvSpPr/>
      </dsp:nvSpPr>
      <dsp:spPr>
        <a:xfrm>
          <a:off x="3524201" y="1587921"/>
          <a:ext cx="1941413" cy="97070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sz="2200" b="0" i="0" u="none" strike="noStrike" kern="1200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Maureen Horrell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sz="2200" b="0" i="0" u="none" strike="noStrike" kern="1200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Trainer</a:t>
          </a:r>
        </a:p>
      </dsp:txBody>
      <dsp:txXfrm>
        <a:off x="3524201" y="1587921"/>
        <a:ext cx="1941413" cy="970706"/>
      </dsp:txXfrm>
    </dsp:sp>
    <dsp:sp modelId="{5D419AA3-FEC1-45B7-8B34-3AB54FFD2E5E}">
      <dsp:nvSpPr>
        <dsp:cNvPr id="0" name=""/>
        <dsp:cNvSpPr/>
      </dsp:nvSpPr>
      <dsp:spPr>
        <a:xfrm>
          <a:off x="3524201" y="2966325"/>
          <a:ext cx="1941413" cy="97070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sz="2200" b="0" i="0" u="none" strike="noStrike" kern="1200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Phil Keoghan</a:t>
          </a:r>
        </a:p>
      </dsp:txBody>
      <dsp:txXfrm>
        <a:off x="3524201" y="2966325"/>
        <a:ext cx="1941413" cy="970706"/>
      </dsp:txXfrm>
    </dsp:sp>
    <dsp:sp modelId="{0292E0A1-5F8F-4AC1-9F8A-573DC29B1EDA}">
      <dsp:nvSpPr>
        <dsp:cNvPr id="0" name=""/>
        <dsp:cNvSpPr/>
      </dsp:nvSpPr>
      <dsp:spPr>
        <a:xfrm>
          <a:off x="5873312" y="1587921"/>
          <a:ext cx="1941413" cy="97070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sz="2200" b="0" i="0" u="none" strike="noStrike" kern="1200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Sam Laker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en-US" sz="2200" b="0" i="0" u="none" strike="noStrike" kern="1200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Trainer</a:t>
          </a:r>
        </a:p>
      </dsp:txBody>
      <dsp:txXfrm>
        <a:off x="5873312" y="1587921"/>
        <a:ext cx="1941413" cy="9707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>
            <a:extLst>
              <a:ext uri="{FF2B5EF4-FFF2-40B4-BE49-F238E27FC236}">
                <a16:creationId xmlns:a16="http://schemas.microsoft.com/office/drawing/2014/main" id="{8396C0BB-5090-4904-B896-2521AF1543D7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5B774F28-8C0D-45AB-ABC6-DBE75CCC778C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>
            <a:extLst>
              <a:ext uri="{FF2B5EF4-FFF2-40B4-BE49-F238E27FC236}">
                <a16:creationId xmlns:a16="http://schemas.microsoft.com/office/drawing/2014/main" id="{E1298858-924E-4415-B23B-5FA854DDCC5E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9" name="Rectangle 5">
            <a:extLst>
              <a:ext uri="{FF2B5EF4-FFF2-40B4-BE49-F238E27FC236}">
                <a16:creationId xmlns:a16="http://schemas.microsoft.com/office/drawing/2014/main" id="{5362FFE9-C154-426D-8239-7D1A29182BDD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5408F49-1C67-47AD-AF3A-31E37D84547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>
            <a:extLst>
              <a:ext uri="{FF2B5EF4-FFF2-40B4-BE49-F238E27FC236}">
                <a16:creationId xmlns:a16="http://schemas.microsoft.com/office/drawing/2014/main" id="{E5FCD37B-BEC7-4A77-B5CC-40B6281A4036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1" name="Rectangle 3">
            <a:extLst>
              <a:ext uri="{FF2B5EF4-FFF2-40B4-BE49-F238E27FC236}">
                <a16:creationId xmlns:a16="http://schemas.microsoft.com/office/drawing/2014/main" id="{4D884E85-29E3-4C1E-989C-66FC21DEDF99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>
            <a:extLst>
              <a:ext uri="{FF2B5EF4-FFF2-40B4-BE49-F238E27FC236}">
                <a16:creationId xmlns:a16="http://schemas.microsoft.com/office/drawing/2014/main" id="{517C7E1B-12C6-4344-9630-B558120A8637}"/>
              </a:ext>
            </a:extLst>
          </p:cNvPr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3013" name="Rectangle 5">
            <a:extLst>
              <a:ext uri="{FF2B5EF4-FFF2-40B4-BE49-F238E27FC236}">
                <a16:creationId xmlns:a16="http://schemas.microsoft.com/office/drawing/2014/main" id="{9F83DF68-D554-4529-AE4A-3020E91C5E49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3014" name="Rectangle 6">
            <a:extLst>
              <a:ext uri="{FF2B5EF4-FFF2-40B4-BE49-F238E27FC236}">
                <a16:creationId xmlns:a16="http://schemas.microsoft.com/office/drawing/2014/main" id="{78D85966-C3D9-4946-A87C-3054199B8DAD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5" name="Rectangle 7">
            <a:extLst>
              <a:ext uri="{FF2B5EF4-FFF2-40B4-BE49-F238E27FC236}">
                <a16:creationId xmlns:a16="http://schemas.microsoft.com/office/drawing/2014/main" id="{3670A8AC-CDE2-452B-8E74-1B3624BB58A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6193E90-1B54-43F3-8A3A-4FA45453C124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>
            <a:extLst>
              <a:ext uri="{FF2B5EF4-FFF2-40B4-BE49-F238E27FC236}">
                <a16:creationId xmlns:a16="http://schemas.microsoft.com/office/drawing/2014/main" id="{000BEC5D-4760-4458-ABF6-8C2DAD69682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E85BA2B4-F1DD-49AE-983C-319A3CCBCB2E}" type="slidenum">
              <a:rPr lang="en-US" altLang="en-US" sz="1200"/>
              <a:pPr eaLnBrk="1" hangingPunct="1"/>
              <a:t>1</a:t>
            </a:fld>
            <a:endParaRPr lang="en-US" altLang="en-US" sz="1200"/>
          </a:p>
        </p:txBody>
      </p:sp>
      <p:sp>
        <p:nvSpPr>
          <p:cNvPr id="15363" name="Rectangle 2">
            <a:extLst>
              <a:ext uri="{FF2B5EF4-FFF2-40B4-BE49-F238E27FC236}">
                <a16:creationId xmlns:a16="http://schemas.microsoft.com/office/drawing/2014/main" id="{90E2DDF8-81FB-487A-8608-4A19AB4CFD2B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>
            <a:extLst>
              <a:ext uri="{FF2B5EF4-FFF2-40B4-BE49-F238E27FC236}">
                <a16:creationId xmlns:a16="http://schemas.microsoft.com/office/drawing/2014/main" id="{8996ED4C-65D2-41E9-9D12-2BA2F89D3D9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909AA7A5-59F3-4DE0-AD6D-0033D209880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109FBC6-87EF-4F42-BFF2-B6E3FFE95836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165501-BD88-4A3A-9564-542FEFC2FA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570CF5A5-F36E-4372-A28A-44DECF091A72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420573"/>
      </p:ext>
    </p:extLst>
  </p:cSld>
  <p:clrMapOvr>
    <a:masterClrMapping/>
  </p:clrMapOvr>
  <p:transition spd="med">
    <p:checker/>
    <p:sndAc>
      <p:stSnd>
        <p:snd r:embed="rId1" name="glass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7A25BF31-B725-4FD2-9A49-51F1C986960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21E812-195A-428B-B35B-9E3A0D8CCADA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D48021-6FD3-47DC-9F03-6D91F9B423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7A9DC265-1207-43EA-8869-9E6F74490D29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000734"/>
      </p:ext>
    </p:extLst>
  </p:cSld>
  <p:clrMapOvr>
    <a:masterClrMapping/>
  </p:clrMapOvr>
  <p:transition spd="med">
    <p:checker/>
    <p:sndAc>
      <p:stSnd>
        <p:snd r:embed="rId1" name="glass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5D2893B7-1F2A-4198-8C89-25AAC580168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612A35E-8ADF-47EC-AEFC-7C3AB5B1B063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94CC31-1995-412B-9AA7-2B28172B5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B33DE279-608A-4D3C-8071-25D9A1AA2673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454106"/>
      </p:ext>
    </p:extLst>
  </p:cSld>
  <p:clrMapOvr>
    <a:masterClrMapping/>
  </p:clrMapOvr>
  <p:transition spd="med">
    <p:checker/>
    <p:sndAc>
      <p:stSnd>
        <p:snd r:embed="rId1" name="glass.wav"/>
      </p:stSnd>
    </p:sndAc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572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981200"/>
            <a:ext cx="3810000" cy="4114800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F49EFE-267F-412C-A157-F1EC559535E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07EBFF-BC6D-4860-8EB6-03315D971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1E6279C-812E-4C0C-98FF-8A7E5A0675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A8C9B5BB-0982-448E-9B7C-C5E41D530AD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07046155"/>
      </p:ext>
    </p:extLst>
  </p:cSld>
  <p:clrMapOvr>
    <a:masterClrMapping/>
  </p:clrMapOvr>
  <p:transition spd="med" advTm="5000">
    <p:checker/>
    <p:sndAc>
      <p:stSnd>
        <p:snd r:embed="rId1" name="glass.wav"/>
      </p:stSnd>
    </p:sndAc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572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685800" y="1981200"/>
            <a:ext cx="7772400" cy="4114800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DCA6E2-CF2B-4BBD-BAC0-6CCF579451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6489FF-3581-44DD-93FA-F960697F47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96025F-94F5-41DB-9755-A134B73541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6F1FC5AB-0A35-48E8-A410-6E3312913A0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67620769"/>
      </p:ext>
    </p:extLst>
  </p:cSld>
  <p:clrMapOvr>
    <a:masterClrMapping/>
  </p:clrMapOvr>
  <p:transition spd="med" advTm="5000">
    <p:checker/>
    <p:sndAc>
      <p:stSnd>
        <p:snd r:embed="rId1" name="glass.wav"/>
      </p:stSnd>
    </p:sndAc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572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85800" y="1981200"/>
            <a:ext cx="7772400" cy="4114800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052A2C-D7B9-4120-B063-8F0F1F038A8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518E3B-1C95-48A4-B896-0987B87576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BCCFA5-5A75-4833-B96A-3D97568A2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3CE85AE-5601-41BF-AB88-EBBFB87E138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85580952"/>
      </p:ext>
    </p:extLst>
  </p:cSld>
  <p:clrMapOvr>
    <a:masterClrMapping/>
  </p:clrMapOvr>
  <p:transition spd="med" advTm="5000">
    <p:checker/>
    <p:sndAc>
      <p:stSnd>
        <p:snd r:embed="rId1" name="glas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0E47EBED-4B84-49DB-BB8C-24679604C67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063B0D7-73A4-45DA-97B1-D897B0E01CC1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B263A5-8E16-48EB-85DF-C52D22D3B5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E0F0BAA3-6D3F-4E52-A59D-032D2834910E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681303"/>
      </p:ext>
    </p:extLst>
  </p:cSld>
  <p:clrMapOvr>
    <a:masterClrMapping/>
  </p:clrMapOvr>
  <p:transition spd="med">
    <p:checker/>
    <p:sndAc>
      <p:stSnd>
        <p:snd r:embed="rId1" name="glas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B86096D1-248B-496E-9987-C1FC8325504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37B645A-47CE-4B8E-8C94-46FC253F9980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472172-1DA8-4024-98FE-CF3503D6F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02F30685-6570-45B2-85C0-D471F004A173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91989"/>
      </p:ext>
    </p:extLst>
  </p:cSld>
  <p:clrMapOvr>
    <a:masterClrMapping/>
  </p:clrMapOvr>
  <p:transition spd="med">
    <p:checker/>
    <p:sndAc>
      <p:stSnd>
        <p:snd r:embed="rId1" name="glas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38615898-C6CD-4367-92D1-D6AF4DFBA7C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BA765AB-4728-4633-978C-2309ED246E4E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90FB11EC-C3C4-443B-BAE5-015539B759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CED3EC36-6EF3-4D52-A8F7-9C579EF23D23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443557"/>
      </p:ext>
    </p:extLst>
  </p:cSld>
  <p:clrMapOvr>
    <a:masterClrMapping/>
  </p:clrMapOvr>
  <p:transition spd="med">
    <p:checker/>
    <p:sndAc>
      <p:stSnd>
        <p:snd r:embed="rId1" name="glas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95DA974-C763-495D-AC3C-40A5501EB02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2E820C-D81B-43C9-A436-26705C58475D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921925F1-331A-40F2-81AB-A9E3DE60A1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5AE30663-5F62-4F8C-86BD-6F744CDA670A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271277"/>
      </p:ext>
    </p:extLst>
  </p:cSld>
  <p:clrMapOvr>
    <a:masterClrMapping/>
  </p:clrMapOvr>
  <p:transition spd="med">
    <p:checker/>
    <p:sndAc>
      <p:stSnd>
        <p:snd r:embed="rId1" name="glass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32AB9327-C6F6-4726-9917-DFB384F2E98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6D7FFE-9921-4F4D-AE37-23DD7C6FAD04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8D165A1F-43F8-4C0C-A80F-E63635AA25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5CA93111-ABBA-4412-8620-AD48D976D5C0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975250"/>
      </p:ext>
    </p:extLst>
  </p:cSld>
  <p:clrMapOvr>
    <a:masterClrMapping/>
  </p:clrMapOvr>
  <p:transition spd="med">
    <p:checker/>
    <p:sndAc>
      <p:stSnd>
        <p:snd r:embed="rId1" name="glass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6779778E-CBF4-4F02-B5CE-CFABD930E30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FFCE1BE-FD74-4966-858D-8EFA1F48EEBB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C6767714-13CA-4B11-B6DB-0D4E58C3C7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8BD733-E86C-4DAD-BEE8-2F4533F0C46F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563443"/>
      </p:ext>
    </p:extLst>
  </p:cSld>
  <p:clrMapOvr>
    <a:masterClrMapping/>
  </p:clrMapOvr>
  <p:transition spd="med">
    <p:checker/>
    <p:sndAc>
      <p:stSnd>
        <p:snd r:embed="rId1" name="glass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484B1811-6479-4B93-A890-6A863C016DAB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A7F7E9-30ED-48CA-8BDF-87531CF752F0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654A9C7-8739-4541-BF58-876B7FF3F8A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32036105-8946-4022-BF62-E7A0D4F2FE77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982937"/>
      </p:ext>
    </p:extLst>
  </p:cSld>
  <p:clrMapOvr>
    <a:masterClrMapping/>
  </p:clrMapOvr>
  <p:transition spd="med">
    <p:checker/>
    <p:sndAc>
      <p:stSnd>
        <p:snd r:embed="rId1" name="glass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0F4A6A32-B1DC-4698-8805-A40AF7DDC6F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C9A4DE-8250-4C9A-8579-DD7CC2C2974D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39B3093-288D-4907-8291-58394C93CB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2EC668CD-F0DD-4A05-AE22-BF22B4ABEF93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15942"/>
      </p:ext>
    </p:extLst>
  </p:cSld>
  <p:clrMapOvr>
    <a:masterClrMapping/>
  </p:clrMapOvr>
  <p:transition spd="med">
    <p:checker/>
    <p:sndAc>
      <p:stSnd>
        <p:snd r:embed="rId1" name="glass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6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F95DC6A-AD7B-4168-B66B-70F3EC323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051" name="Text Placeholder 2">
            <a:extLst>
              <a:ext uri="{FF2B5EF4-FFF2-40B4-BE49-F238E27FC236}">
                <a16:creationId xmlns:a16="http://schemas.microsoft.com/office/drawing/2014/main" id="{FBA821AA-08E8-47FE-9FB5-B17F9D610BE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6200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DE6CC0D-CCF2-4659-B611-741D94525A73}"/>
              </a:ext>
            </a:extLst>
          </p:cNvPr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3C1333B-EDE0-4BA1-BCBE-3058F939913E}"/>
              </a:ext>
            </a:extLst>
          </p:cNvPr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FF671F-6A54-4238-939E-1CF19DBD73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1225" y="5648325"/>
            <a:ext cx="549275" cy="396875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D1A5F896-EFAE-4782-9B92-2DFCA0D40B6F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6C7204-DA18-4578-9C6F-F2CBD977C7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16200000">
            <a:off x="7587456" y="4048919"/>
            <a:ext cx="2366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5176DD-6722-41C2-A856-2D3C2B3BF29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 rot="16200000">
            <a:off x="7551738" y="1646237"/>
            <a:ext cx="2438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pic>
        <p:nvPicPr>
          <p:cNvPr id="2057" name="Picture 9" descr="ceiLogo">
            <a:extLst>
              <a:ext uri="{FF2B5EF4-FFF2-40B4-BE49-F238E27FC236}">
                <a16:creationId xmlns:a16="http://schemas.microsoft.com/office/drawing/2014/main" id="{00D82415-7AC5-425B-9C9B-5B4017F7CEF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4750" y="6248400"/>
            <a:ext cx="2889250" cy="609600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</p:sldLayoutIdLst>
  <p:transition spd="med">
    <p:checker/>
    <p:sndAc>
      <p:stSnd>
        <p:snd r:embed="rId16" name="glass.wav"/>
      </p:stSnd>
    </p:sndAc>
  </p:transition>
  <p:txStyles>
    <p:titleStyle>
      <a:lvl1pPr algn="l" rtl="0" fontAlgn="base">
        <a:spcBef>
          <a:spcPct val="0"/>
        </a:spcBef>
        <a:spcAft>
          <a:spcPct val="0"/>
        </a:spcAft>
        <a:defRPr sz="4600" kern="1200" spc="-1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anose="02040503050406030204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anose="02040503050406030204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anose="02040503050406030204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anose="02040503050406030204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anose="02040503050406030204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anose="02040503050406030204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anose="02040503050406030204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anose="02040503050406030204" pitchFamily="18" charset="0"/>
        </a:defRPr>
      </a:lvl9pPr>
    </p:titleStyle>
    <p:bodyStyle>
      <a:lvl1pPr marL="3429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888" indent="-228600" algn="l" rtl="0" fontAlgn="base">
        <a:spcBef>
          <a:spcPct val="20000"/>
        </a:spcBef>
        <a:spcAft>
          <a:spcPct val="0"/>
        </a:spcAft>
        <a:buClr>
          <a:srgbClr val="D2CB6C"/>
        </a:buClr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fontAlgn="base">
        <a:spcBef>
          <a:spcPct val="20000"/>
        </a:spcBef>
        <a:spcAft>
          <a:spcPct val="0"/>
        </a:spcAft>
        <a:buClr>
          <a:srgbClr val="95A39D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fontAlgn="base">
        <a:spcBef>
          <a:spcPct val="20000"/>
        </a:spcBef>
        <a:spcAft>
          <a:spcPct val="0"/>
        </a:spcAft>
        <a:buClr>
          <a:srgbClr val="C89F5D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6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6AA3E269-37D0-4329-8176-3F40197AE4E4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Computer Education Institute</a:t>
            </a:r>
          </a:p>
        </p:txBody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id="{1E47C73C-BD5D-44CA-84A3-2E90A2764F87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4572000"/>
            <a:ext cx="6461125" cy="1066800"/>
          </a:xfrm>
        </p:spPr>
        <p:txBody>
          <a:bodyPr rtlCol="0"/>
          <a:lstStyle/>
          <a:p>
            <a:pPr fontAlgn="auto">
              <a:spcAft>
                <a:spcPts val="0"/>
              </a:spcAft>
              <a:defRPr/>
            </a:pPr>
            <a:r>
              <a:rPr lang="en-US"/>
              <a:t>We Take The Fear Out Of Computers!</a:t>
            </a:r>
          </a:p>
        </p:txBody>
      </p:sp>
    </p:spTree>
  </p:cSld>
  <p:clrMapOvr>
    <a:masterClrMapping/>
  </p:clrMapOvr>
  <p:transition spd="med">
    <p:checker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F034A845-D81E-4C8A-8A69-960A7656B98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/>
              <a:t>Hands On Instruction In</a:t>
            </a:r>
          </a:p>
        </p:txBody>
      </p:sp>
      <p:sp>
        <p:nvSpPr>
          <p:cNvPr id="7171" name="Rectangle 3">
            <a:extLst>
              <a:ext uri="{FF2B5EF4-FFF2-40B4-BE49-F238E27FC236}">
                <a16:creationId xmlns:a16="http://schemas.microsoft.com/office/drawing/2014/main" id="{87A58C10-D144-4ABF-912B-1DE9AF738DBF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/>
              <a:t>Operating Systems</a:t>
            </a:r>
          </a:p>
          <a:p>
            <a:r>
              <a:rPr lang="en-US" altLang="en-US"/>
              <a:t>Word Processing</a:t>
            </a:r>
          </a:p>
          <a:p>
            <a:r>
              <a:rPr lang="en-US" altLang="en-US"/>
              <a:t>Spreadsheets</a:t>
            </a:r>
          </a:p>
          <a:p>
            <a:r>
              <a:rPr lang="en-US" altLang="en-US"/>
              <a:t>Databases</a:t>
            </a:r>
          </a:p>
          <a:p>
            <a:r>
              <a:rPr lang="en-US" altLang="en-US"/>
              <a:t>Graphics </a:t>
            </a:r>
          </a:p>
          <a:p>
            <a:r>
              <a:rPr lang="en-US" altLang="en-US"/>
              <a:t>Desktop Publishing</a:t>
            </a:r>
          </a:p>
        </p:txBody>
      </p:sp>
    </p:spTree>
  </p:cSld>
  <p:clrMapOvr>
    <a:masterClrMapping/>
  </p:clrMapOvr>
  <p:transition spd="med">
    <p:checker dir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>
            <a:extLst>
              <a:ext uri="{FF2B5EF4-FFF2-40B4-BE49-F238E27FC236}">
                <a16:creationId xmlns:a16="http://schemas.microsoft.com/office/drawing/2014/main" id="{80E4EBD6-40FB-43BC-86A6-D574F2A10EB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4000"/>
              <a:t>Word Processing &amp; Spreadsheets</a:t>
            </a:r>
          </a:p>
        </p:txBody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AB4E2476-8271-4D1E-AD59-552C318ABA21}"/>
              </a:ext>
            </a:extLst>
          </p:cNvPr>
          <p:cNvSpPr>
            <a:spLocks noGrp="1" noChangeArrowheads="1"/>
          </p:cNvSpPr>
          <p:nvPr>
            <p:ph sz="half" idx="1"/>
          </p:nvPr>
        </p:nvSpPr>
        <p:spPr>
          <a:xfrm>
            <a:off x="457200" y="1536700"/>
            <a:ext cx="3657600" cy="4589463"/>
          </a:xfrm>
        </p:spPr>
        <p:txBody>
          <a:bodyPr/>
          <a:lstStyle/>
          <a:p>
            <a:r>
              <a:rPr lang="en-US" altLang="en-US"/>
              <a:t>Microsoft Word</a:t>
            </a:r>
          </a:p>
          <a:p>
            <a:pPr lvl="1"/>
            <a:r>
              <a:rPr lang="en-US" altLang="en-US"/>
              <a:t>97</a:t>
            </a:r>
          </a:p>
          <a:p>
            <a:pPr lvl="1"/>
            <a:r>
              <a:rPr lang="en-US" altLang="en-US"/>
              <a:t>2000</a:t>
            </a:r>
          </a:p>
          <a:p>
            <a:pPr lvl="1"/>
            <a:r>
              <a:rPr lang="en-US" altLang="en-US"/>
              <a:t>XP</a:t>
            </a:r>
          </a:p>
          <a:p>
            <a:pPr lvl="1"/>
            <a:r>
              <a:rPr lang="en-US" altLang="en-US"/>
              <a:t>2003</a:t>
            </a:r>
          </a:p>
          <a:p>
            <a:r>
              <a:rPr lang="en-US" altLang="en-US"/>
              <a:t>Corel WordPerfect</a:t>
            </a:r>
          </a:p>
          <a:p>
            <a:pPr lvl="1"/>
            <a:r>
              <a:rPr lang="en-US" altLang="en-US"/>
              <a:t>7.0</a:t>
            </a:r>
          </a:p>
          <a:p>
            <a:pPr lvl="1"/>
            <a:r>
              <a:rPr lang="en-US" altLang="en-US"/>
              <a:t>8.0</a:t>
            </a:r>
          </a:p>
          <a:p>
            <a:pPr lvl="1"/>
            <a:r>
              <a:rPr lang="en-US" altLang="en-US"/>
              <a:t>9.0</a:t>
            </a:r>
          </a:p>
        </p:txBody>
      </p:sp>
      <p:sp>
        <p:nvSpPr>
          <p:cNvPr id="8196" name="Rectangle 4">
            <a:extLst>
              <a:ext uri="{FF2B5EF4-FFF2-40B4-BE49-F238E27FC236}">
                <a16:creationId xmlns:a16="http://schemas.microsoft.com/office/drawing/2014/main" id="{F967E9EC-89CF-42E7-BD39-419CB09DB5CA}"/>
              </a:ext>
            </a:extLst>
          </p:cNvPr>
          <p:cNvSpPr>
            <a:spLocks noGrp="1" noChangeArrowheads="1"/>
          </p:cNvSpPr>
          <p:nvPr>
            <p:ph sz="half" idx="2"/>
          </p:nvPr>
        </p:nvSpPr>
        <p:spPr>
          <a:xfrm>
            <a:off x="4419600" y="1536700"/>
            <a:ext cx="3657600" cy="4589463"/>
          </a:xfrm>
        </p:spPr>
        <p:txBody>
          <a:bodyPr/>
          <a:lstStyle/>
          <a:p>
            <a:r>
              <a:rPr lang="en-US" altLang="en-US"/>
              <a:t>Microsoft Excel</a:t>
            </a:r>
          </a:p>
          <a:p>
            <a:pPr lvl="1"/>
            <a:r>
              <a:rPr lang="en-US" altLang="en-US"/>
              <a:t>97</a:t>
            </a:r>
          </a:p>
          <a:p>
            <a:pPr lvl="1"/>
            <a:r>
              <a:rPr lang="en-US" altLang="en-US"/>
              <a:t>2000</a:t>
            </a:r>
          </a:p>
          <a:p>
            <a:pPr lvl="1"/>
            <a:r>
              <a:rPr lang="en-US" altLang="en-US"/>
              <a:t>XP</a:t>
            </a:r>
          </a:p>
          <a:p>
            <a:pPr lvl="1"/>
            <a:r>
              <a:rPr lang="en-US" altLang="en-US"/>
              <a:t>2003</a:t>
            </a:r>
          </a:p>
          <a:p>
            <a:r>
              <a:rPr lang="en-US" altLang="en-US"/>
              <a:t>Lotus 123</a:t>
            </a:r>
          </a:p>
          <a:p>
            <a:pPr lvl="1"/>
            <a:r>
              <a:rPr lang="en-US" altLang="en-US"/>
              <a:t>97</a:t>
            </a:r>
          </a:p>
          <a:p>
            <a:pPr lvl="1"/>
            <a:r>
              <a:rPr lang="en-US" altLang="en-US"/>
              <a:t>Millennium</a:t>
            </a:r>
          </a:p>
        </p:txBody>
      </p:sp>
    </p:spTree>
  </p:cSld>
  <p:clrMapOvr>
    <a:masterClrMapping/>
  </p:clrMapOvr>
  <p:transition spd="med">
    <p:checker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>
            <a:extLst>
              <a:ext uri="{FF2B5EF4-FFF2-40B4-BE49-F238E27FC236}">
                <a16:creationId xmlns:a16="http://schemas.microsoft.com/office/drawing/2014/main" id="{53CA311B-77A7-4845-A6CE-1255F4F228A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/>
              <a:t>Databases &amp; Graphics</a:t>
            </a:r>
          </a:p>
        </p:txBody>
      </p:sp>
      <p:sp>
        <p:nvSpPr>
          <p:cNvPr id="9219" name="Rectangle 3">
            <a:extLst>
              <a:ext uri="{FF2B5EF4-FFF2-40B4-BE49-F238E27FC236}">
                <a16:creationId xmlns:a16="http://schemas.microsoft.com/office/drawing/2014/main" id="{127D8E58-7647-474A-AC73-A8EE7035B141}"/>
              </a:ext>
            </a:extLst>
          </p:cNvPr>
          <p:cNvSpPr>
            <a:spLocks noGrp="1" noChangeArrowheads="1"/>
          </p:cNvSpPr>
          <p:nvPr>
            <p:ph sz="half" idx="1"/>
          </p:nvPr>
        </p:nvSpPr>
        <p:spPr>
          <a:xfrm>
            <a:off x="457200" y="1536700"/>
            <a:ext cx="3657600" cy="45894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400"/>
              <a:t>Microsoft Access</a:t>
            </a:r>
          </a:p>
          <a:p>
            <a:pPr lvl="1">
              <a:lnSpc>
                <a:spcPct val="90000"/>
              </a:lnSpc>
            </a:pPr>
            <a:r>
              <a:rPr lang="en-US" altLang="en-US" sz="2000"/>
              <a:t>97</a:t>
            </a:r>
          </a:p>
          <a:p>
            <a:pPr lvl="1">
              <a:lnSpc>
                <a:spcPct val="90000"/>
              </a:lnSpc>
            </a:pPr>
            <a:r>
              <a:rPr lang="en-US" altLang="en-US" sz="2000"/>
              <a:t>2000</a:t>
            </a:r>
          </a:p>
          <a:p>
            <a:pPr lvl="1">
              <a:lnSpc>
                <a:spcPct val="90000"/>
              </a:lnSpc>
            </a:pPr>
            <a:r>
              <a:rPr lang="en-US" altLang="en-US" sz="2000"/>
              <a:t>XP</a:t>
            </a:r>
          </a:p>
          <a:p>
            <a:pPr lvl="1">
              <a:lnSpc>
                <a:spcPct val="90000"/>
              </a:lnSpc>
            </a:pPr>
            <a:r>
              <a:rPr lang="en-US" altLang="en-US" sz="2000"/>
              <a:t>2003</a:t>
            </a:r>
          </a:p>
          <a:p>
            <a:pPr>
              <a:lnSpc>
                <a:spcPct val="90000"/>
              </a:lnSpc>
            </a:pPr>
            <a:r>
              <a:rPr lang="en-US" altLang="en-US" sz="2400"/>
              <a:t>Approach</a:t>
            </a:r>
          </a:p>
          <a:p>
            <a:pPr lvl="1">
              <a:lnSpc>
                <a:spcPct val="90000"/>
              </a:lnSpc>
            </a:pPr>
            <a:r>
              <a:rPr lang="en-US" altLang="en-US" sz="2000"/>
              <a:t>97</a:t>
            </a:r>
          </a:p>
          <a:p>
            <a:pPr lvl="1">
              <a:lnSpc>
                <a:spcPct val="90000"/>
              </a:lnSpc>
            </a:pPr>
            <a:r>
              <a:rPr lang="en-US" altLang="en-US" sz="2000"/>
              <a:t>Millennium</a:t>
            </a:r>
          </a:p>
        </p:txBody>
      </p:sp>
      <p:sp>
        <p:nvSpPr>
          <p:cNvPr id="9220" name="Rectangle 4">
            <a:extLst>
              <a:ext uri="{FF2B5EF4-FFF2-40B4-BE49-F238E27FC236}">
                <a16:creationId xmlns:a16="http://schemas.microsoft.com/office/drawing/2014/main" id="{4928AA58-5D0E-4E5E-BBC4-B484569E4764}"/>
              </a:ext>
            </a:extLst>
          </p:cNvPr>
          <p:cNvSpPr>
            <a:spLocks noGrp="1" noChangeArrowheads="1"/>
          </p:cNvSpPr>
          <p:nvPr>
            <p:ph sz="half" idx="2"/>
          </p:nvPr>
        </p:nvSpPr>
        <p:spPr>
          <a:xfrm>
            <a:off x="4419600" y="1536700"/>
            <a:ext cx="3657600" cy="45894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400"/>
              <a:t>Microsoft PowerPoint</a:t>
            </a:r>
          </a:p>
          <a:p>
            <a:pPr lvl="1">
              <a:lnSpc>
                <a:spcPct val="90000"/>
              </a:lnSpc>
            </a:pPr>
            <a:r>
              <a:rPr lang="en-US" altLang="en-US" sz="2000"/>
              <a:t>97</a:t>
            </a:r>
          </a:p>
          <a:p>
            <a:pPr lvl="1">
              <a:lnSpc>
                <a:spcPct val="90000"/>
              </a:lnSpc>
            </a:pPr>
            <a:r>
              <a:rPr lang="en-US" altLang="en-US" sz="2000"/>
              <a:t>2000</a:t>
            </a:r>
          </a:p>
          <a:p>
            <a:pPr lvl="1">
              <a:lnSpc>
                <a:spcPct val="90000"/>
              </a:lnSpc>
            </a:pPr>
            <a:r>
              <a:rPr lang="en-US" altLang="en-US" sz="2000"/>
              <a:t>XP</a:t>
            </a:r>
          </a:p>
          <a:p>
            <a:pPr lvl="1">
              <a:lnSpc>
                <a:spcPct val="90000"/>
              </a:lnSpc>
            </a:pPr>
            <a:r>
              <a:rPr lang="en-US" altLang="en-US" sz="2000"/>
              <a:t>2003</a:t>
            </a:r>
          </a:p>
          <a:p>
            <a:pPr>
              <a:lnSpc>
                <a:spcPct val="90000"/>
              </a:lnSpc>
            </a:pPr>
            <a:r>
              <a:rPr lang="en-US" altLang="en-US" sz="2400"/>
              <a:t>Corel Presentations</a:t>
            </a:r>
          </a:p>
          <a:p>
            <a:pPr lvl="1">
              <a:lnSpc>
                <a:spcPct val="90000"/>
              </a:lnSpc>
            </a:pPr>
            <a:r>
              <a:rPr lang="en-US" altLang="en-US" sz="2000"/>
              <a:t>7.0</a:t>
            </a:r>
          </a:p>
          <a:p>
            <a:pPr lvl="1">
              <a:lnSpc>
                <a:spcPct val="90000"/>
              </a:lnSpc>
            </a:pPr>
            <a:r>
              <a:rPr lang="en-US" altLang="en-US" sz="2000"/>
              <a:t>8.0</a:t>
            </a:r>
          </a:p>
          <a:p>
            <a:pPr>
              <a:lnSpc>
                <a:spcPct val="90000"/>
              </a:lnSpc>
            </a:pPr>
            <a:r>
              <a:rPr lang="en-US" altLang="en-US" sz="2400"/>
              <a:t>Corel Draw!</a:t>
            </a:r>
          </a:p>
          <a:p>
            <a:pPr lvl="1">
              <a:lnSpc>
                <a:spcPct val="90000"/>
              </a:lnSpc>
            </a:pPr>
            <a:r>
              <a:rPr lang="en-US" altLang="en-US" sz="2000"/>
              <a:t>7.0</a:t>
            </a:r>
          </a:p>
          <a:p>
            <a:pPr lvl="1">
              <a:lnSpc>
                <a:spcPct val="90000"/>
              </a:lnSpc>
            </a:pPr>
            <a:r>
              <a:rPr lang="en-US" altLang="en-US" sz="2000"/>
              <a:t>8.0</a:t>
            </a:r>
          </a:p>
        </p:txBody>
      </p:sp>
    </p:spTree>
  </p:cSld>
  <p:clrMapOvr>
    <a:masterClrMapping/>
  </p:clrMapOvr>
  <p:transition spd="med">
    <p:checker dir="vert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3" name="AutoShape 7">
            <a:extLst>
              <a:ext uri="{FF2B5EF4-FFF2-40B4-BE49-F238E27FC236}">
                <a16:creationId xmlns:a16="http://schemas.microsoft.com/office/drawing/2014/main" id="{43AB19E3-59D4-41C8-B6B6-34BA7073DC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" y="152400"/>
            <a:ext cx="3048000" cy="2970213"/>
          </a:xfrm>
          <a:prstGeom prst="star5">
            <a:avLst/>
          </a:prstGeom>
          <a:solidFill>
            <a:srgbClr val="CC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/>
              <a:t>Call CEI at 926-5740</a:t>
            </a:r>
          </a:p>
        </p:txBody>
      </p:sp>
      <p:sp>
        <p:nvSpPr>
          <p:cNvPr id="10243" name="Oval 8">
            <a:extLst>
              <a:ext uri="{FF2B5EF4-FFF2-40B4-BE49-F238E27FC236}">
                <a16:creationId xmlns:a16="http://schemas.microsoft.com/office/drawing/2014/main" id="{EAFDD853-D5D2-474E-8A66-E68C889B8A7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429000" y="533400"/>
            <a:ext cx="2590800" cy="2819400"/>
          </a:xfrm>
          <a:prstGeom prst="ellipse">
            <a:avLst/>
          </a:prstGeom>
          <a:solidFill>
            <a:schemeClr val="accent1"/>
          </a:solidFill>
          <a:ln w="76200">
            <a:solidFill>
              <a:srgbClr val="66003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n-US" altLang="en-US"/>
              <a:t>Schedule the classes you want</a:t>
            </a:r>
          </a:p>
        </p:txBody>
      </p:sp>
      <p:sp>
        <p:nvSpPr>
          <p:cNvPr id="14345" name="Rectangle 9">
            <a:extLst>
              <a:ext uri="{FF2B5EF4-FFF2-40B4-BE49-F238E27FC236}">
                <a16:creationId xmlns:a16="http://schemas.microsoft.com/office/drawing/2014/main" id="{F40E9DCF-D3F1-418B-817D-65FC461BFF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77000" y="762000"/>
            <a:ext cx="2057400" cy="2057400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50000">
                <a:schemeClr val="tx1"/>
              </a:gs>
              <a:gs pos="100000">
                <a:schemeClr val="folHlink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>
                <a:solidFill>
                  <a:schemeClr val="bg2"/>
                </a:solidFill>
              </a:rPr>
              <a:t>Attend the class, learn &amp; have a great time!</a:t>
            </a:r>
          </a:p>
        </p:txBody>
      </p:sp>
      <p:sp>
        <p:nvSpPr>
          <p:cNvPr id="10245" name="AutoShape 11" descr="Bouquet">
            <a:extLst>
              <a:ext uri="{FF2B5EF4-FFF2-40B4-BE49-F238E27FC236}">
                <a16:creationId xmlns:a16="http://schemas.microsoft.com/office/drawing/2014/main" id="{883C69DC-EDDD-4DBB-BF42-B44429DBD9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0" y="3581400"/>
            <a:ext cx="2895600" cy="2819400"/>
          </a:xfrm>
          <a:prstGeom prst="irregularSeal1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76200" cmpd="tri">
            <a:solidFill>
              <a:srgbClr val="9933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n-US" altLang="en-US">
                <a:solidFill>
                  <a:schemeClr val="bg2"/>
                </a:solidFill>
              </a:rPr>
              <a:t>Take your certificate home.</a:t>
            </a:r>
          </a:p>
        </p:txBody>
      </p:sp>
      <p:sp>
        <p:nvSpPr>
          <p:cNvPr id="10246" name="AutoShape 12">
            <a:extLst>
              <a:ext uri="{FF2B5EF4-FFF2-40B4-BE49-F238E27FC236}">
                <a16:creationId xmlns:a16="http://schemas.microsoft.com/office/drawing/2014/main" id="{A71FB5B5-176E-4850-B7BC-8BEEDAADCC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9200" y="3733800"/>
            <a:ext cx="3581400" cy="2057400"/>
          </a:xfrm>
          <a:prstGeom prst="cloudCallout">
            <a:avLst>
              <a:gd name="adj1" fmla="val -43750"/>
              <a:gd name="adj2" fmla="val 70000"/>
            </a:avLst>
          </a:prstGeom>
          <a:gradFill rotWithShape="1"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n-US" altLang="en-US"/>
              <a:t>Call CEI if you have any questions</a:t>
            </a:r>
          </a:p>
        </p:txBody>
      </p:sp>
    </p:spTree>
  </p:cSld>
  <p:clrMapOvr>
    <a:masterClrMapping/>
  </p:clrMapOvr>
  <p:transition spd="med">
    <p:checker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:a16="http://schemas.microsoft.com/office/drawing/2014/main" id="{88237620-4779-45F4-BC04-9417F3B3061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/>
              <a:t>Other Classes I’d like to take</a:t>
            </a: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27542B88-ECB7-4713-9628-8D2B0693A104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altLang="en-US" sz="2800">
                <a:cs typeface="Times New Roman" panose="02020603050405020304" pitchFamily="18" charset="0"/>
              </a:rPr>
              <a:t>PowerPoint - Level 2</a:t>
            </a:r>
          </a:p>
          <a:p>
            <a:r>
              <a:rPr lang="en-US" altLang="en-US" sz="2800">
                <a:cs typeface="Times New Roman" panose="02020603050405020304" pitchFamily="18" charset="0"/>
              </a:rPr>
              <a:t>Excel </a:t>
            </a:r>
            <a:r>
              <a:rPr lang="en-U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en-US" altLang="en-US" sz="2800">
                <a:cs typeface="Times New Roman" panose="02020603050405020304" pitchFamily="18" charset="0"/>
              </a:rPr>
              <a:t> Level 1</a:t>
            </a:r>
          </a:p>
          <a:p>
            <a:r>
              <a:rPr lang="en-US" altLang="en-US" sz="2800">
                <a:cs typeface="Times New Roman" panose="02020603050405020304" pitchFamily="18" charset="0"/>
              </a:rPr>
              <a:t>Word </a:t>
            </a:r>
            <a:r>
              <a:rPr lang="en-U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en-US" altLang="en-US" sz="2800">
                <a:cs typeface="Times New Roman" panose="02020603050405020304" pitchFamily="18" charset="0"/>
              </a:rPr>
              <a:t> Level 1</a:t>
            </a:r>
          </a:p>
          <a:p>
            <a:endParaRPr lang="en-US" altLang="en-US" sz="2800"/>
          </a:p>
        </p:txBody>
      </p:sp>
      <p:pic>
        <p:nvPicPr>
          <p:cNvPr id="11268" name="Picture 9" descr="puzzled">
            <a:extLst>
              <a:ext uri="{FF2B5EF4-FFF2-40B4-BE49-F238E27FC236}">
                <a16:creationId xmlns:a16="http://schemas.microsoft.com/office/drawing/2014/main" id="{490B6E2A-3A35-4A9A-8341-54731AB171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1676400"/>
            <a:ext cx="30861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checker dir="vert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81A8677A-D42E-43BC-A6C8-3DEF036D3A2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/>
              <a:t>CEI Staff</a:t>
            </a:r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6D891076-E4ED-47D7-B82C-5B026061DF13}"/>
              </a:ext>
            </a:extLst>
          </p:cNvPr>
          <p:cNvGraphicFramePr/>
          <p:nvPr/>
        </p:nvGraphicFramePr>
        <p:xfrm>
          <a:off x="642938" y="1966913"/>
          <a:ext cx="7815262" cy="41465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checker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extLst>
              <a:ext uri="{FF2B5EF4-FFF2-40B4-BE49-F238E27FC236}">
                <a16:creationId xmlns:a16="http://schemas.microsoft.com/office/drawing/2014/main" id="{6E790C4A-83AF-42B5-B4D2-74C94447458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3500"/>
              <a:t>Students</a:t>
            </a:r>
            <a:r>
              <a:rPr lang="en-US" sz="3500">
                <a:solidFill>
                  <a:srgbClr val="FF0066"/>
                </a:solidFill>
              </a:rPr>
              <a:t> </a:t>
            </a:r>
            <a:r>
              <a:rPr lang="en-US" sz="3500"/>
              <a:t>Trained per City per Month</a:t>
            </a:r>
          </a:p>
        </p:txBody>
      </p:sp>
      <p:graphicFrame>
        <p:nvGraphicFramePr>
          <p:cNvPr id="12291" name="Object 3">
            <a:extLst>
              <a:ext uri="{FF2B5EF4-FFF2-40B4-BE49-F238E27FC236}">
                <a16:creationId xmlns:a16="http://schemas.microsoft.com/office/drawing/2014/main" id="{EBE4045D-92B0-4A5E-89C8-2389FD82AC5A}"/>
              </a:ext>
            </a:extLst>
          </p:cNvPr>
          <p:cNvGraphicFramePr>
            <a:graphicFrameLocks noGrp="1" noChangeAspect="1"/>
          </p:cNvGraphicFramePr>
          <p:nvPr>
            <p:ph type="chart" idx="1"/>
          </p:nvPr>
        </p:nvGraphicFramePr>
        <p:xfrm>
          <a:off x="685800" y="1981200"/>
          <a:ext cx="7772400" cy="411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2" name="Chart" r:id="rId3" imgW="7772408" imgH="4114867" progId="MSGraph.Chart.8">
                  <p:embed followColorScheme="full"/>
                </p:oleObj>
              </mc:Choice>
              <mc:Fallback>
                <p:oleObj name="Chart" r:id="rId3" imgW="7772408" imgH="4114867" progId="MSGraph.Chart.8">
                  <p:embed followColorScheme="full"/>
                  <p:pic>
                    <p:nvPicPr>
                      <p:cNvPr id="0" name="Object 3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1981200"/>
                        <a:ext cx="7772400" cy="4114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>
    <p:checker dir="vert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WordArt 2">
            <a:extLst>
              <a:ext uri="{FF2B5EF4-FFF2-40B4-BE49-F238E27FC236}">
                <a16:creationId xmlns:a16="http://schemas.microsoft.com/office/drawing/2014/main" id="{4885BDFE-8663-4D6E-BCBA-54AB011ED231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1219200" y="1219200"/>
            <a:ext cx="7162800" cy="4419600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  <a:contourClr>
                <a:srgbClr val="FFFFCC"/>
              </a:contourClr>
            </a:sp3d>
          </a:bodyPr>
          <a:lstStyle/>
          <a:p>
            <a:pPr algn="ctr"/>
            <a:r>
              <a:rPr lang="en-US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cs typeface="Times New Roman" panose="02020603050405020304" pitchFamily="18" charset="0"/>
              </a:rPr>
              <a:t>Telephone Support!</a:t>
            </a:r>
          </a:p>
        </p:txBody>
      </p:sp>
    </p:spTree>
  </p:cSld>
  <p:clrMapOvr>
    <a:masterClrMapping/>
  </p:clrMapOvr>
  <p:transition spd="med">
    <p:checker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383</TotalTime>
  <Words>155</Words>
  <Application>Microsoft Office PowerPoint</Application>
  <PresentationFormat>On-screen Show (4:3)</PresentationFormat>
  <Paragraphs>71</Paragraphs>
  <Slides>9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Times New Roman</vt:lpstr>
      <vt:lpstr>Arial</vt:lpstr>
      <vt:lpstr>Cambria</vt:lpstr>
      <vt:lpstr>Calibri</vt:lpstr>
      <vt:lpstr>Adjacency</vt:lpstr>
      <vt:lpstr>Microsoft Graph Chart</vt:lpstr>
      <vt:lpstr>Computer Education Institute</vt:lpstr>
      <vt:lpstr>Hands On Instruction In</vt:lpstr>
      <vt:lpstr>Word Processing &amp; Spreadsheets</vt:lpstr>
      <vt:lpstr>Databases &amp; Graphics</vt:lpstr>
      <vt:lpstr>PowerPoint Presentation</vt:lpstr>
      <vt:lpstr>Other Classes I’d like to take</vt:lpstr>
      <vt:lpstr>CEI Staff</vt:lpstr>
      <vt:lpstr>Students Trained per City per Month</vt:lpstr>
      <vt:lpstr>PowerPoint Presentation</vt:lpstr>
    </vt:vector>
  </TitlesOfParts>
  <Company>CEI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Computer Education Institute</dc:title>
  <dc:creator>Sandi Blair</dc:creator>
  <cp:lastModifiedBy>Chris Turner</cp:lastModifiedBy>
  <cp:revision>14</cp:revision>
  <dcterms:created xsi:type="dcterms:W3CDTF">2001-04-19T18:20:49Z</dcterms:created>
  <dcterms:modified xsi:type="dcterms:W3CDTF">2018-01-13T18:49:02Z</dcterms:modified>
</cp:coreProperties>
</file>