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sldIdLst>
    <p:sldId id="256" r:id="rId2"/>
    <p:sldId id="264" r:id="rId3"/>
    <p:sldId id="265" r:id="rId4"/>
    <p:sldId id="266" r:id="rId5"/>
    <p:sldId id="267" r:id="rId6"/>
    <p:sldId id="257" r:id="rId7"/>
    <p:sldId id="258" r:id="rId8"/>
    <p:sldId id="259" r:id="rId9"/>
    <p:sldId id="260" r:id="rId10"/>
    <p:sldId id="261" r:id="rId11"/>
    <p:sldId id="262" r:id="rId12"/>
    <p:sldId id="263" r:id="rId13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9" d="100"/>
          <a:sy n="109" d="100"/>
        </p:scale>
        <p:origin x="1674" y="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1B9C43E1-ADAF-471B-937E-5F2B217ADF1E}" type="doc">
      <dgm:prSet loTypeId="urn:microsoft.com/office/officeart/2005/8/layout/pyramid3" loCatId="pyramid" qsTypeId="urn:microsoft.com/office/officeart/2005/8/quickstyle/3d1" qsCatId="3D" csTypeId="urn:microsoft.com/office/officeart/2005/8/colors/accent1_2" csCatId="accent1" phldr="1"/>
      <dgm:spPr/>
    </dgm:pt>
    <dgm:pt modelId="{04C1D09E-4DD1-4043-9C43-9A49C4DA2C5C}">
      <dgm:prSet phldrT="[Text]"/>
      <dgm:spPr/>
      <dgm:t>
        <a:bodyPr/>
        <a:lstStyle/>
        <a:p>
          <a:r>
            <a:rPr lang="en-US" dirty="0"/>
            <a:t>1996-2006</a:t>
          </a:r>
        </a:p>
      </dgm:t>
    </dgm:pt>
    <dgm:pt modelId="{EED26540-4CD3-4FF8-BEBD-FF41A67F2CDA}" type="parTrans" cxnId="{84FF367B-7765-45AF-987E-6E6656DD6FA1}">
      <dgm:prSet/>
      <dgm:spPr/>
      <dgm:t>
        <a:bodyPr/>
        <a:lstStyle/>
        <a:p>
          <a:endParaRPr lang="en-US"/>
        </a:p>
      </dgm:t>
    </dgm:pt>
    <dgm:pt modelId="{D46188BD-A076-43F1-9DC4-22F5AF2FD27C}" type="sibTrans" cxnId="{84FF367B-7765-45AF-987E-6E6656DD6FA1}">
      <dgm:prSet/>
      <dgm:spPr/>
      <dgm:t>
        <a:bodyPr/>
        <a:lstStyle/>
        <a:p>
          <a:endParaRPr lang="en-US"/>
        </a:p>
      </dgm:t>
    </dgm:pt>
    <dgm:pt modelId="{1F82B6CD-DAE9-4A79-AB60-C7B29685C383}">
      <dgm:prSet phldrT="[Text]"/>
      <dgm:spPr/>
      <dgm:t>
        <a:bodyPr/>
        <a:lstStyle/>
        <a:p>
          <a:r>
            <a:rPr lang="en-US" dirty="0"/>
            <a:t>2007-2017</a:t>
          </a:r>
        </a:p>
      </dgm:t>
    </dgm:pt>
    <dgm:pt modelId="{5C9057B8-2AAD-43B1-B6CC-DCCBA066B5F6}" type="parTrans" cxnId="{F2780F00-26A2-4321-B622-014389710B46}">
      <dgm:prSet/>
      <dgm:spPr/>
      <dgm:t>
        <a:bodyPr/>
        <a:lstStyle/>
        <a:p>
          <a:endParaRPr lang="en-US"/>
        </a:p>
      </dgm:t>
    </dgm:pt>
    <dgm:pt modelId="{56D4E44D-B6A2-40DA-B0C8-5BBB4B2AE316}" type="sibTrans" cxnId="{F2780F00-26A2-4321-B622-014389710B46}">
      <dgm:prSet/>
      <dgm:spPr/>
      <dgm:t>
        <a:bodyPr/>
        <a:lstStyle/>
        <a:p>
          <a:endParaRPr lang="en-US"/>
        </a:p>
      </dgm:t>
    </dgm:pt>
    <dgm:pt modelId="{316B28BC-0D3E-4F2D-B240-BD94BF8C76FC}">
      <dgm:prSet phldrT="[Text]"/>
      <dgm:spPr/>
      <dgm:t>
        <a:bodyPr/>
        <a:lstStyle/>
        <a:p>
          <a:r>
            <a:rPr lang="en-US" dirty="0"/>
            <a:t>2018-2020</a:t>
          </a:r>
        </a:p>
      </dgm:t>
    </dgm:pt>
    <dgm:pt modelId="{4507830E-CA43-4B5A-98D6-CFA915AA9542}" type="parTrans" cxnId="{9A73ACDB-3C9A-471A-8F28-C1BF0FC22829}">
      <dgm:prSet/>
      <dgm:spPr/>
      <dgm:t>
        <a:bodyPr/>
        <a:lstStyle/>
        <a:p>
          <a:endParaRPr lang="en-US"/>
        </a:p>
      </dgm:t>
    </dgm:pt>
    <dgm:pt modelId="{88EDEE04-7C0F-45BA-BF38-CCC6C4C57CB0}" type="sibTrans" cxnId="{9A73ACDB-3C9A-471A-8F28-C1BF0FC22829}">
      <dgm:prSet/>
      <dgm:spPr/>
      <dgm:t>
        <a:bodyPr/>
        <a:lstStyle/>
        <a:p>
          <a:endParaRPr lang="en-US"/>
        </a:p>
      </dgm:t>
    </dgm:pt>
    <dgm:pt modelId="{1DE03907-7C6E-49C3-AC7E-2A9F350BB936}" type="pres">
      <dgm:prSet presAssocID="{1B9C43E1-ADAF-471B-937E-5F2B217ADF1E}" presName="Name0" presStyleCnt="0">
        <dgm:presLayoutVars>
          <dgm:dir/>
          <dgm:animLvl val="lvl"/>
          <dgm:resizeHandles val="exact"/>
        </dgm:presLayoutVars>
      </dgm:prSet>
      <dgm:spPr/>
    </dgm:pt>
    <dgm:pt modelId="{9E2657E8-09DE-4BA4-9D00-DB61DADE876D}" type="pres">
      <dgm:prSet presAssocID="{04C1D09E-4DD1-4043-9C43-9A49C4DA2C5C}" presName="Name8" presStyleCnt="0"/>
      <dgm:spPr/>
    </dgm:pt>
    <dgm:pt modelId="{25532FA2-5708-46BE-8D80-210B2DFAA83D}" type="pres">
      <dgm:prSet presAssocID="{04C1D09E-4DD1-4043-9C43-9A49C4DA2C5C}" presName="level" presStyleLbl="node1" presStyleIdx="0" presStyleCnt="3">
        <dgm:presLayoutVars>
          <dgm:chMax val="1"/>
          <dgm:bulletEnabled val="1"/>
        </dgm:presLayoutVars>
      </dgm:prSet>
      <dgm:spPr/>
    </dgm:pt>
    <dgm:pt modelId="{9155EE69-901E-4FAC-B11B-48A5FBBFD6F9}" type="pres">
      <dgm:prSet presAssocID="{04C1D09E-4DD1-4043-9C43-9A49C4DA2C5C}" presName="levelTx" presStyleLbl="revTx" presStyleIdx="0" presStyleCnt="0">
        <dgm:presLayoutVars>
          <dgm:chMax val="1"/>
          <dgm:bulletEnabled val="1"/>
        </dgm:presLayoutVars>
      </dgm:prSet>
      <dgm:spPr/>
    </dgm:pt>
    <dgm:pt modelId="{1DAD75E5-2944-441D-A6DD-D83953C3177C}" type="pres">
      <dgm:prSet presAssocID="{1F82B6CD-DAE9-4A79-AB60-C7B29685C383}" presName="Name8" presStyleCnt="0"/>
      <dgm:spPr/>
    </dgm:pt>
    <dgm:pt modelId="{7376AA45-E04F-4441-B89E-1873D161EC67}" type="pres">
      <dgm:prSet presAssocID="{1F82B6CD-DAE9-4A79-AB60-C7B29685C383}" presName="level" presStyleLbl="node1" presStyleIdx="1" presStyleCnt="3">
        <dgm:presLayoutVars>
          <dgm:chMax val="1"/>
          <dgm:bulletEnabled val="1"/>
        </dgm:presLayoutVars>
      </dgm:prSet>
      <dgm:spPr/>
    </dgm:pt>
    <dgm:pt modelId="{44EF3341-F525-444B-BFEC-CDEA3DE73E64}" type="pres">
      <dgm:prSet presAssocID="{1F82B6CD-DAE9-4A79-AB60-C7B29685C383}" presName="levelTx" presStyleLbl="revTx" presStyleIdx="0" presStyleCnt="0">
        <dgm:presLayoutVars>
          <dgm:chMax val="1"/>
          <dgm:bulletEnabled val="1"/>
        </dgm:presLayoutVars>
      </dgm:prSet>
      <dgm:spPr/>
    </dgm:pt>
    <dgm:pt modelId="{4DD69ED7-C90F-4303-A2FE-7E974ACE9394}" type="pres">
      <dgm:prSet presAssocID="{316B28BC-0D3E-4F2D-B240-BD94BF8C76FC}" presName="Name8" presStyleCnt="0"/>
      <dgm:spPr/>
    </dgm:pt>
    <dgm:pt modelId="{759015E4-A01F-4E45-ABA7-AE60117B21C6}" type="pres">
      <dgm:prSet presAssocID="{316B28BC-0D3E-4F2D-B240-BD94BF8C76FC}" presName="level" presStyleLbl="node1" presStyleIdx="2" presStyleCnt="3">
        <dgm:presLayoutVars>
          <dgm:chMax val="1"/>
          <dgm:bulletEnabled val="1"/>
        </dgm:presLayoutVars>
      </dgm:prSet>
      <dgm:spPr/>
    </dgm:pt>
    <dgm:pt modelId="{2534C16C-F110-4F67-885D-2290D827D1F0}" type="pres">
      <dgm:prSet presAssocID="{316B28BC-0D3E-4F2D-B240-BD94BF8C76FC}" presName="levelTx" presStyleLbl="revTx" presStyleIdx="0" presStyleCnt="0">
        <dgm:presLayoutVars>
          <dgm:chMax val="1"/>
          <dgm:bulletEnabled val="1"/>
        </dgm:presLayoutVars>
      </dgm:prSet>
      <dgm:spPr/>
    </dgm:pt>
  </dgm:ptLst>
  <dgm:cxnLst>
    <dgm:cxn modelId="{F2780F00-26A2-4321-B622-014389710B46}" srcId="{1B9C43E1-ADAF-471B-937E-5F2B217ADF1E}" destId="{1F82B6CD-DAE9-4A79-AB60-C7B29685C383}" srcOrd="1" destOrd="0" parTransId="{5C9057B8-2AAD-43B1-B6CC-DCCBA066B5F6}" sibTransId="{56D4E44D-B6A2-40DA-B0C8-5BBB4B2AE316}"/>
    <dgm:cxn modelId="{DDB78B09-37AC-4DB8-8C7A-C3C99CBE1752}" type="presOf" srcId="{316B28BC-0D3E-4F2D-B240-BD94BF8C76FC}" destId="{759015E4-A01F-4E45-ABA7-AE60117B21C6}" srcOrd="0" destOrd="0" presId="urn:microsoft.com/office/officeart/2005/8/layout/pyramid3"/>
    <dgm:cxn modelId="{1A2BFB23-81DF-4F27-AF6E-63B357AF1A3F}" type="presOf" srcId="{316B28BC-0D3E-4F2D-B240-BD94BF8C76FC}" destId="{2534C16C-F110-4F67-885D-2290D827D1F0}" srcOrd="1" destOrd="0" presId="urn:microsoft.com/office/officeart/2005/8/layout/pyramid3"/>
    <dgm:cxn modelId="{92B5922D-D344-46A4-B766-03E1572E484D}" type="presOf" srcId="{1F82B6CD-DAE9-4A79-AB60-C7B29685C383}" destId="{7376AA45-E04F-4441-B89E-1873D161EC67}" srcOrd="0" destOrd="0" presId="urn:microsoft.com/office/officeart/2005/8/layout/pyramid3"/>
    <dgm:cxn modelId="{C415ED60-E56F-4B00-8DCA-22AF68340A10}" type="presOf" srcId="{04C1D09E-4DD1-4043-9C43-9A49C4DA2C5C}" destId="{9155EE69-901E-4FAC-B11B-48A5FBBFD6F9}" srcOrd="1" destOrd="0" presId="urn:microsoft.com/office/officeart/2005/8/layout/pyramid3"/>
    <dgm:cxn modelId="{2E38FA42-CC4B-41EF-B706-8F66B7BCAED8}" type="presOf" srcId="{04C1D09E-4DD1-4043-9C43-9A49C4DA2C5C}" destId="{25532FA2-5708-46BE-8D80-210B2DFAA83D}" srcOrd="0" destOrd="0" presId="urn:microsoft.com/office/officeart/2005/8/layout/pyramid3"/>
    <dgm:cxn modelId="{5DDD8A66-DBCB-4A3B-8717-982BE3B5FF7C}" type="presOf" srcId="{1F82B6CD-DAE9-4A79-AB60-C7B29685C383}" destId="{44EF3341-F525-444B-BFEC-CDEA3DE73E64}" srcOrd="1" destOrd="0" presId="urn:microsoft.com/office/officeart/2005/8/layout/pyramid3"/>
    <dgm:cxn modelId="{84FF367B-7765-45AF-987E-6E6656DD6FA1}" srcId="{1B9C43E1-ADAF-471B-937E-5F2B217ADF1E}" destId="{04C1D09E-4DD1-4043-9C43-9A49C4DA2C5C}" srcOrd="0" destOrd="0" parTransId="{EED26540-4CD3-4FF8-BEBD-FF41A67F2CDA}" sibTransId="{D46188BD-A076-43F1-9DC4-22F5AF2FD27C}"/>
    <dgm:cxn modelId="{50C9E07C-02C5-4166-AAD6-47CF8D61C8BE}" type="presOf" srcId="{1B9C43E1-ADAF-471B-937E-5F2B217ADF1E}" destId="{1DE03907-7C6E-49C3-AC7E-2A9F350BB936}" srcOrd="0" destOrd="0" presId="urn:microsoft.com/office/officeart/2005/8/layout/pyramid3"/>
    <dgm:cxn modelId="{9A73ACDB-3C9A-471A-8F28-C1BF0FC22829}" srcId="{1B9C43E1-ADAF-471B-937E-5F2B217ADF1E}" destId="{316B28BC-0D3E-4F2D-B240-BD94BF8C76FC}" srcOrd="2" destOrd="0" parTransId="{4507830E-CA43-4B5A-98D6-CFA915AA9542}" sibTransId="{88EDEE04-7C0F-45BA-BF38-CCC6C4C57CB0}"/>
    <dgm:cxn modelId="{4BD09CFE-F38A-4846-B2BC-EC1A05230B5C}" type="presParOf" srcId="{1DE03907-7C6E-49C3-AC7E-2A9F350BB936}" destId="{9E2657E8-09DE-4BA4-9D00-DB61DADE876D}" srcOrd="0" destOrd="0" presId="urn:microsoft.com/office/officeart/2005/8/layout/pyramid3"/>
    <dgm:cxn modelId="{1136F04C-C82A-4622-AE93-CAC9A487862C}" type="presParOf" srcId="{9E2657E8-09DE-4BA4-9D00-DB61DADE876D}" destId="{25532FA2-5708-46BE-8D80-210B2DFAA83D}" srcOrd="0" destOrd="0" presId="urn:microsoft.com/office/officeart/2005/8/layout/pyramid3"/>
    <dgm:cxn modelId="{3BBDDE98-7E47-42A6-99E2-718F02C19C1A}" type="presParOf" srcId="{9E2657E8-09DE-4BA4-9D00-DB61DADE876D}" destId="{9155EE69-901E-4FAC-B11B-48A5FBBFD6F9}" srcOrd="1" destOrd="0" presId="urn:microsoft.com/office/officeart/2005/8/layout/pyramid3"/>
    <dgm:cxn modelId="{AEE7AFD2-C676-42EB-992B-33360282A447}" type="presParOf" srcId="{1DE03907-7C6E-49C3-AC7E-2A9F350BB936}" destId="{1DAD75E5-2944-441D-A6DD-D83953C3177C}" srcOrd="1" destOrd="0" presId="urn:microsoft.com/office/officeart/2005/8/layout/pyramid3"/>
    <dgm:cxn modelId="{79980627-810A-436A-829C-532E1C46CD85}" type="presParOf" srcId="{1DAD75E5-2944-441D-A6DD-D83953C3177C}" destId="{7376AA45-E04F-4441-B89E-1873D161EC67}" srcOrd="0" destOrd="0" presId="urn:microsoft.com/office/officeart/2005/8/layout/pyramid3"/>
    <dgm:cxn modelId="{13ADEA0E-597D-40CD-8526-983E0D2CDF98}" type="presParOf" srcId="{1DAD75E5-2944-441D-A6DD-D83953C3177C}" destId="{44EF3341-F525-444B-BFEC-CDEA3DE73E64}" srcOrd="1" destOrd="0" presId="urn:microsoft.com/office/officeart/2005/8/layout/pyramid3"/>
    <dgm:cxn modelId="{6F1B1F2A-3FAF-42EC-B547-72C8C37A4ECE}" type="presParOf" srcId="{1DE03907-7C6E-49C3-AC7E-2A9F350BB936}" destId="{4DD69ED7-C90F-4303-A2FE-7E974ACE9394}" srcOrd="2" destOrd="0" presId="urn:microsoft.com/office/officeart/2005/8/layout/pyramid3"/>
    <dgm:cxn modelId="{E5EF08E2-D10D-49E8-BA6F-1E94EB8F5606}" type="presParOf" srcId="{4DD69ED7-C90F-4303-A2FE-7E974ACE9394}" destId="{759015E4-A01F-4E45-ABA7-AE60117B21C6}" srcOrd="0" destOrd="0" presId="urn:microsoft.com/office/officeart/2005/8/layout/pyramid3"/>
    <dgm:cxn modelId="{9E733D6D-2945-499F-8EA2-7A985091465E}" type="presParOf" srcId="{4DD69ED7-C90F-4303-A2FE-7E974ACE9394}" destId="{2534C16C-F110-4F67-885D-2290D827D1F0}" srcOrd="1" destOrd="0" presId="urn:microsoft.com/office/officeart/2005/8/layout/pyramid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5532FA2-5708-46BE-8D80-210B2DFAA83D}">
      <dsp:nvSpPr>
        <dsp:cNvPr id="0" name=""/>
        <dsp:cNvSpPr/>
      </dsp:nvSpPr>
      <dsp:spPr>
        <a:xfrm rot="10800000">
          <a:off x="0" y="0"/>
          <a:ext cx="6096000" cy="1354666"/>
        </a:xfrm>
        <a:prstGeom prst="trapezoid">
          <a:avLst>
            <a:gd name="adj" fmla="val 75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8420" tIns="58420" rIns="58420" bIns="58420" numCol="1" spcCol="1270" anchor="ctr" anchorCtr="0">
          <a:noAutofit/>
        </a:bodyPr>
        <a:lstStyle/>
        <a:p>
          <a:pPr marL="0" lvl="0" indent="0" algn="ctr" defTabSz="20447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4600" kern="1200" dirty="0"/>
            <a:t>1996-2006</a:t>
          </a:r>
        </a:p>
      </dsp:txBody>
      <dsp:txXfrm rot="-10800000">
        <a:off x="1066799" y="0"/>
        <a:ext cx="3962400" cy="1354666"/>
      </dsp:txXfrm>
    </dsp:sp>
    <dsp:sp modelId="{7376AA45-E04F-4441-B89E-1873D161EC67}">
      <dsp:nvSpPr>
        <dsp:cNvPr id="0" name=""/>
        <dsp:cNvSpPr/>
      </dsp:nvSpPr>
      <dsp:spPr>
        <a:xfrm rot="10800000">
          <a:off x="1015999" y="1354666"/>
          <a:ext cx="4064000" cy="1354666"/>
        </a:xfrm>
        <a:prstGeom prst="trapezoid">
          <a:avLst>
            <a:gd name="adj" fmla="val 75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8420" tIns="58420" rIns="58420" bIns="58420" numCol="1" spcCol="1270" anchor="ctr" anchorCtr="0">
          <a:noAutofit/>
        </a:bodyPr>
        <a:lstStyle/>
        <a:p>
          <a:pPr marL="0" lvl="0" indent="0" algn="ctr" defTabSz="20447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4600" kern="1200" dirty="0"/>
            <a:t>2007-2017</a:t>
          </a:r>
        </a:p>
      </dsp:txBody>
      <dsp:txXfrm rot="-10800000">
        <a:off x="1727199" y="1354666"/>
        <a:ext cx="2641600" cy="1354666"/>
      </dsp:txXfrm>
    </dsp:sp>
    <dsp:sp modelId="{759015E4-A01F-4E45-ABA7-AE60117B21C6}">
      <dsp:nvSpPr>
        <dsp:cNvPr id="0" name=""/>
        <dsp:cNvSpPr/>
      </dsp:nvSpPr>
      <dsp:spPr>
        <a:xfrm rot="10800000">
          <a:off x="2032000" y="2709333"/>
          <a:ext cx="2032000" cy="1354666"/>
        </a:xfrm>
        <a:prstGeom prst="trapezoid">
          <a:avLst>
            <a:gd name="adj" fmla="val 75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8420" tIns="58420" rIns="58420" bIns="58420" numCol="1" spcCol="1270" anchor="ctr" anchorCtr="0">
          <a:noAutofit/>
        </a:bodyPr>
        <a:lstStyle/>
        <a:p>
          <a:pPr marL="0" lvl="0" indent="0" algn="ctr" defTabSz="20447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4600" kern="1200" dirty="0"/>
            <a:t>2018-2020</a:t>
          </a:r>
        </a:p>
      </dsp:txBody>
      <dsp:txXfrm rot="-10800000">
        <a:off x="2032000" y="2709333"/>
        <a:ext cx="2032000" cy="1354666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yramid3">
  <dgm:title val=""/>
  <dgm:desc val=""/>
  <dgm:catLst>
    <dgm:cat type="pyramid" pri="2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pyra">
          <dgm:param type="linDir" val="fromT"/>
          <dgm:param type="txDir" val="fromT"/>
          <dgm:param type="pyraAcctPos" val="aft"/>
          <dgm:param type="pyraAcctTxMar" val="step"/>
          <dgm:param type="pyraAcctBkgdNode" val="acctBkgd"/>
          <dgm:param type="pyraAcctTxNode" val="acctTx"/>
          <dgm:param type="pyraLvlNode" val="level"/>
        </dgm:alg>
      </dgm:if>
      <dgm:else name="Name3">
        <dgm:alg type="pyra">
          <dgm:param type="linDir" val="fromT"/>
          <dgm:param type="txDir" val="fromT"/>
          <dgm:param type="pyraAcctPos" val="bef"/>
          <dgm:param type="pyraAcctTxMar" val="step"/>
          <dgm:param type="pyraAcctBkgdNode" val="acctBkgd"/>
          <dgm:param type="pyraAcctTxNode" val="acctTx"/>
          <dgm:param type="pyraLvlNode" val="level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root des" ptType="all node" func="maxDepth" op="gte" val="2">
        <dgm:constrLst>
          <dgm:constr type="primFontSz" for="des" forName="levelTx" op="equ"/>
          <dgm:constr type="secFontSz" for="des" forName="acctTx" op="equ"/>
          <dgm:constr type="pyraAcctRatio" val="0.32"/>
        </dgm:constrLst>
      </dgm:if>
      <dgm:else name="Name6">
        <dgm:constrLst>
          <dgm:constr type="primFontSz" for="des" forName="levelTx" op="equ"/>
          <dgm:constr type="secFontSz" for="des" forName="acctTx" op="equ"/>
          <dgm:constr type="pyraAcctRatio"/>
        </dgm:constrLst>
      </dgm:else>
    </dgm:choose>
    <dgm:ruleLst/>
    <dgm:forEach name="Name7" axis="ch" ptType="node">
      <dgm:layoutNode name="Name8">
        <dgm:alg type="composite">
          <dgm:param type="horzAlign" val="none"/>
        </dgm:alg>
        <dgm:shape xmlns:r="http://schemas.openxmlformats.org/officeDocument/2006/relationships" r:blip="">
          <dgm:adjLst/>
        </dgm:shape>
        <dgm:presOf/>
        <dgm:choose name="Name9">
          <dgm:if name="Name10" axis="self" ptType="node" func="revPos" op="equ" val="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/>
              <dgm:constr type="h" for="ch" forName="levelTx" refType="h" refFor="ch" refForName="level"/>
            </dgm:constrLst>
          </dgm:if>
          <dgm:else name="Name1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 fact="0.65"/>
              <dgm:constr type="h" for="ch" forName="levelTx" refType="h" refFor="ch" refForName="level"/>
            </dgm:constrLst>
          </dgm:else>
        </dgm:choose>
        <dgm:ruleLst/>
        <dgm:choose name="Name12">
          <dgm:if name="Name13" axis="ch" ptType="node" func="cnt" op="gte" val="1">
            <dgm:layoutNode name="acctBkgd" styleLbl="alignAcc1">
              <dgm:alg type="sp"/>
              <dgm:shape xmlns:r="http://schemas.openxmlformats.org/officeDocument/2006/relationships" type="nonIsoscelesTrapezoid" r:blip="">
                <dgm:adjLst/>
              </dgm:shape>
              <dgm:presOf axis="des" ptType="node"/>
              <dgm:constrLst/>
              <dgm:ruleLst/>
            </dgm:layoutNode>
            <dgm:layoutNode name="acctTx" styleLbl="alignAcc1">
              <dgm:varLst>
                <dgm:bulletEnabled val="1"/>
              </dgm:varLst>
              <dgm:alg type="tx">
                <dgm:param type="stBulletLvl" val="1"/>
                <dgm:param type="txAnchorVertCh" val="t"/>
              </dgm:alg>
              <dgm:shape xmlns:r="http://schemas.openxmlformats.org/officeDocument/2006/relationships" type="nonIsoscelesTrapezoid" r:blip="" hideGeom="1">
                <dgm:adjLst/>
              </dgm:shape>
              <dgm:presOf axis="des" ptType="node"/>
              <dgm:constrLst>
                <dgm:constr type="secFontSz" val="65"/>
                <dgm:constr type="primFontSz" refType="secFontSz"/>
                <dgm:constr type="tMarg" refType="secFontSz" fact="0.3"/>
                <dgm:constr type="bMarg" refType="secFontSz" fact="0.3"/>
                <dgm:constr type="lMarg" refType="secFontSz" fact="0.3"/>
                <dgm:constr type="rMarg" refType="secFontSz" fact="0.3"/>
              </dgm:constrLst>
              <dgm:ruleLst>
                <dgm:rule type="secFontSz" val="5" fact="NaN" max="NaN"/>
              </dgm:ruleLst>
            </dgm:layoutNode>
          </dgm:if>
          <dgm:else name="Name14"/>
        </dgm:choose>
        <dgm:layoutNode name="level">
          <dgm:varLst>
            <dgm:chMax val="1"/>
            <dgm:bulletEnabled val="1"/>
          </dgm:varLst>
          <dgm:alg type="sp"/>
          <dgm:shape xmlns:r="http://schemas.openxmlformats.org/officeDocument/2006/relationships" type="trapezoid" r:blip="">
            <dgm:adjLst/>
          </dgm:shape>
          <dgm:presOf axis="self"/>
          <dgm:constrLst>
            <dgm:constr type="h" val="500"/>
            <dgm:constr type="w" val="1"/>
          </dgm:constrLst>
          <dgm:ruleLst/>
        </dgm:layoutNode>
        <dgm:layoutNode name="levelTx" styleLbl="revTx">
          <dgm:varLst>
            <dgm:chMax val="1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22" name="Group 2"/>
          <p:cNvGrpSpPr>
            <a:grpSpLocks/>
          </p:cNvGrpSpPr>
          <p:nvPr/>
        </p:nvGrpSpPr>
        <p:grpSpPr bwMode="auto">
          <a:xfrm>
            <a:off x="0" y="0"/>
            <a:ext cx="8763000" cy="5943600"/>
            <a:chOff x="0" y="0"/>
            <a:chExt cx="5520" cy="3744"/>
          </a:xfrm>
        </p:grpSpPr>
        <p:sp>
          <p:nvSpPr>
            <p:cNvPr id="5123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1104" cy="3072"/>
            </a:xfrm>
            <a:prstGeom prst="rect">
              <a:avLst/>
            </a:prstGeom>
            <a:solidFill>
              <a:schemeClr val="accent1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/>
              <a:endParaRPr lang="en-US" sz="2400">
                <a:latin typeface="Times New Roman" pitchFamily="18" charset="0"/>
              </a:endParaRPr>
            </a:p>
          </p:txBody>
        </p:sp>
        <p:grpSp>
          <p:nvGrpSpPr>
            <p:cNvPr id="5124" name="Group 4"/>
            <p:cNvGrpSpPr>
              <a:grpSpLocks/>
            </p:cNvGrpSpPr>
            <p:nvPr userDrawn="1"/>
          </p:nvGrpSpPr>
          <p:grpSpPr bwMode="auto">
            <a:xfrm>
              <a:off x="0" y="2208"/>
              <a:ext cx="5520" cy="1536"/>
              <a:chOff x="0" y="2208"/>
              <a:chExt cx="5520" cy="1536"/>
            </a:xfrm>
          </p:grpSpPr>
          <p:sp>
            <p:nvSpPr>
              <p:cNvPr id="5125" name="Rectangle 5"/>
              <p:cNvSpPr>
                <a:spLocks noChangeArrowheads="1"/>
              </p:cNvSpPr>
              <p:nvPr/>
            </p:nvSpPr>
            <p:spPr bwMode="ltGray">
              <a:xfrm>
                <a:off x="624" y="2208"/>
                <a:ext cx="4896" cy="1536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/>
                <a:endParaRPr lang="en-US" sz="2400">
                  <a:latin typeface="Times New Roman" pitchFamily="18" charset="0"/>
                </a:endParaRPr>
              </a:p>
            </p:txBody>
          </p:sp>
          <p:sp>
            <p:nvSpPr>
              <p:cNvPr id="5126" name="Rectangle 6"/>
              <p:cNvSpPr>
                <a:spLocks noChangeArrowheads="1"/>
              </p:cNvSpPr>
              <p:nvPr/>
            </p:nvSpPr>
            <p:spPr bwMode="white">
              <a:xfrm>
                <a:off x="654" y="2352"/>
                <a:ext cx="4818" cy="1347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/>
                <a:endParaRPr lang="en-US" sz="2400">
                  <a:latin typeface="Times New Roman" pitchFamily="18" charset="0"/>
                </a:endParaRPr>
              </a:p>
            </p:txBody>
          </p:sp>
          <p:sp>
            <p:nvSpPr>
              <p:cNvPr id="5127" name="Line 7"/>
              <p:cNvSpPr>
                <a:spLocks noChangeShapeType="1"/>
              </p:cNvSpPr>
              <p:nvPr/>
            </p:nvSpPr>
            <p:spPr bwMode="auto">
              <a:xfrm>
                <a:off x="0" y="3072"/>
                <a:ext cx="624" cy="0"/>
              </a:xfrm>
              <a:prstGeom prst="line">
                <a:avLst/>
              </a:prstGeom>
              <a:noFill/>
              <a:ln w="50800">
                <a:solidFill>
                  <a:schemeClr val="bg2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5128" name="Group 8"/>
            <p:cNvGrpSpPr>
              <a:grpSpLocks/>
            </p:cNvGrpSpPr>
            <p:nvPr userDrawn="1"/>
          </p:nvGrpSpPr>
          <p:grpSpPr bwMode="auto">
            <a:xfrm>
              <a:off x="400" y="336"/>
              <a:ext cx="5088" cy="192"/>
              <a:chOff x="400" y="336"/>
              <a:chExt cx="5088" cy="192"/>
            </a:xfrm>
          </p:grpSpPr>
          <p:sp>
            <p:nvSpPr>
              <p:cNvPr id="5129" name="Rectangle 9"/>
              <p:cNvSpPr>
                <a:spLocks noChangeArrowheads="1"/>
              </p:cNvSpPr>
              <p:nvPr/>
            </p:nvSpPr>
            <p:spPr bwMode="auto">
              <a:xfrm>
                <a:off x="3952" y="336"/>
                <a:ext cx="1536" cy="19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/>
                <a:endParaRPr lang="en-US" sz="2400">
                  <a:latin typeface="Times New Roman" pitchFamily="18" charset="0"/>
                </a:endParaRPr>
              </a:p>
            </p:txBody>
          </p:sp>
          <p:sp>
            <p:nvSpPr>
              <p:cNvPr id="5130" name="Line 10"/>
              <p:cNvSpPr>
                <a:spLocks noChangeShapeType="1"/>
              </p:cNvSpPr>
              <p:nvPr/>
            </p:nvSpPr>
            <p:spPr bwMode="auto">
              <a:xfrm>
                <a:off x="400" y="432"/>
                <a:ext cx="5088" cy="0"/>
              </a:xfrm>
              <a:prstGeom prst="line">
                <a:avLst/>
              </a:prstGeom>
              <a:noFill/>
              <a:ln w="44450">
                <a:solidFill>
                  <a:schemeClr val="bg2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5131" name="Rectangle 11"/>
          <p:cNvSpPr>
            <a:spLocks noGrp="1" noChangeArrowheads="1"/>
          </p:cNvSpPr>
          <p:nvPr>
            <p:ph type="ctrTitle"/>
          </p:nvPr>
        </p:nvSpPr>
        <p:spPr>
          <a:xfrm>
            <a:off x="2057400" y="1143000"/>
            <a:ext cx="6629400" cy="2209800"/>
          </a:xfrm>
        </p:spPr>
        <p:txBody>
          <a:bodyPr/>
          <a:lstStyle>
            <a:lvl1pPr>
              <a:defRPr sz="48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132" name="Rectangle 12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962400"/>
            <a:ext cx="6858000" cy="1600200"/>
          </a:xfrm>
        </p:spPr>
        <p:txBody>
          <a:bodyPr anchor="ctr"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133" name="Rectangle 13"/>
          <p:cNvSpPr>
            <a:spLocks noGrp="1" noChangeArrowheads="1"/>
          </p:cNvSpPr>
          <p:nvPr>
            <p:ph type="dt" sz="half" idx="2"/>
          </p:nvPr>
        </p:nvSpPr>
        <p:spPr>
          <a:xfrm>
            <a:off x="912813" y="6251575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134" name="Rectangle 14"/>
          <p:cNvSpPr>
            <a:spLocks noGrp="1" noChangeArrowheads="1"/>
          </p:cNvSpPr>
          <p:nvPr>
            <p:ph type="ftr" sz="quarter" idx="3"/>
          </p:nvPr>
        </p:nvSpPr>
        <p:spPr>
          <a:xfrm>
            <a:off x="3354388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135" name="Rectangle 15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2388E9ED-F9E0-49A4-BD0E-214C3A27315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D454B93-795B-4212-BEE7-F7069EDFA7A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43700" y="277813"/>
            <a:ext cx="1943100" cy="5853112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277813"/>
            <a:ext cx="5676900" cy="5853112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FDECA10-AB51-4BA4-864E-12007D1723D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5C90D87-54A5-4797-BA4C-ADA4E47067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011EFC0-1320-4322-AFB7-2F757A2BB8DF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E5741A0-667E-42DA-9972-94EF0D916A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8ED6C5-A8CB-4A38-A280-37F99D60FDFF}" type="datetimeFigureOut">
              <a:rPr lang="en-US" smtClean="0"/>
              <a:t>3/27/2020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A46E02-0DD5-46E5-80FE-BF7071AEAE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C71298E-5677-40B1-8469-9886151C4D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E0C0FE-F7F2-440C-A7A5-B6E34612B21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40665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78F146-FE31-41D2-A3BD-04EE2BA12C3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A5CF07-4578-4F64-B0D5-943F451FA2C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0" y="1600200"/>
            <a:ext cx="38100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76800" y="1600200"/>
            <a:ext cx="38100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00A71EE-2E18-4A66-B940-7A796B1278E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7C9BF91-D260-4660-9A31-4D715DE701F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C02C20F-C6B2-4299-AF70-69279E8EF87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095548F-062D-461E-9E49-DE6D33BD5CA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9ADCFA7-64CF-44AB-BDE8-4146A765671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3FE0F5E-C3E7-4A5F-9467-13467AA36A7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098" name="Group 2"/>
          <p:cNvGrpSpPr>
            <a:grpSpLocks/>
          </p:cNvGrpSpPr>
          <p:nvPr/>
        </p:nvGrpSpPr>
        <p:grpSpPr bwMode="auto">
          <a:xfrm>
            <a:off x="0" y="0"/>
            <a:ext cx="8686800" cy="4876800"/>
            <a:chOff x="0" y="0"/>
            <a:chExt cx="5472" cy="3072"/>
          </a:xfrm>
        </p:grpSpPr>
        <p:sp>
          <p:nvSpPr>
            <p:cNvPr id="4099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384" cy="3072"/>
            </a:xfrm>
            <a:prstGeom prst="rect">
              <a:avLst/>
            </a:prstGeom>
            <a:solidFill>
              <a:schemeClr val="accent1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/>
              <a:endParaRPr lang="en-US" sz="2400">
                <a:latin typeface="Times New Roman" pitchFamily="18" charset="0"/>
              </a:endParaRPr>
            </a:p>
          </p:txBody>
        </p:sp>
        <p:grpSp>
          <p:nvGrpSpPr>
            <p:cNvPr id="4100" name="Group 4"/>
            <p:cNvGrpSpPr>
              <a:grpSpLocks/>
            </p:cNvGrpSpPr>
            <p:nvPr/>
          </p:nvGrpSpPr>
          <p:grpSpPr bwMode="auto">
            <a:xfrm>
              <a:off x="240" y="893"/>
              <a:ext cx="5232" cy="115"/>
              <a:chOff x="240" y="893"/>
              <a:chExt cx="5232" cy="115"/>
            </a:xfrm>
          </p:grpSpPr>
          <p:sp>
            <p:nvSpPr>
              <p:cNvPr id="4101" name="Rectangle 5"/>
              <p:cNvSpPr>
                <a:spLocks noChangeArrowheads="1"/>
              </p:cNvSpPr>
              <p:nvPr/>
            </p:nvSpPr>
            <p:spPr bwMode="auto">
              <a:xfrm>
                <a:off x="4320" y="893"/>
                <a:ext cx="1152" cy="115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/>
                <a:endParaRPr lang="en-US" sz="2400">
                  <a:latin typeface="Times New Roman" pitchFamily="18" charset="0"/>
                </a:endParaRPr>
              </a:p>
            </p:txBody>
          </p:sp>
          <p:sp>
            <p:nvSpPr>
              <p:cNvPr id="4102" name="Line 6"/>
              <p:cNvSpPr>
                <a:spLocks noChangeShapeType="1"/>
              </p:cNvSpPr>
              <p:nvPr/>
            </p:nvSpPr>
            <p:spPr bwMode="auto">
              <a:xfrm>
                <a:off x="240" y="941"/>
                <a:ext cx="5232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4103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277813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1600200"/>
            <a:ext cx="7772400" cy="4530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105" name="Rectangle 9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251575"/>
            <a:ext cx="1981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endParaRPr lang="en-US"/>
          </a:p>
        </p:txBody>
      </p:sp>
      <p:sp>
        <p:nvSpPr>
          <p:cNvPr id="4106" name="Rectangle 10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en-US"/>
          </a:p>
        </p:txBody>
      </p:sp>
      <p:sp>
        <p:nvSpPr>
          <p:cNvPr id="4107" name="Rectangle 11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81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8EF0118E-C878-41EE-99E9-4FF32D5C455F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4876800"/>
            <a:ext cx="609600" cy="0"/>
          </a:xfrm>
          <a:prstGeom prst="line">
            <a:avLst/>
          </a:prstGeom>
          <a:noFill/>
          <a:ln w="44450">
            <a:solidFill>
              <a:schemeClr val="bg2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  <p:sldLayoutId id="2147483661" r:id="rId12"/>
  </p:sldLayoutIdLst>
  <p:txStyles>
    <p:titleStyle>
      <a:lvl1pPr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2pPr>
      <a:lvl3pPr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3pPr>
      <a:lvl4pPr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4pPr>
      <a:lvl5pPr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90000"/>
        <a:buFont typeface="Wingdings" pitchFamily="2" charset="2"/>
        <a:buChar char="n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n"/>
        <a:defRPr sz="26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5000"/>
        <a:buFont typeface="Wingdings" pitchFamily="2" charset="2"/>
        <a:buChar char="n"/>
        <a:defRPr sz="23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Data Training Center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Monthly Student Status Meeting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New Programs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Current Proposals</a:t>
            </a:r>
          </a:p>
          <a:p>
            <a:pPr lvl="1"/>
            <a:r>
              <a:rPr lang="en-US"/>
              <a:t>E-Commerce</a:t>
            </a:r>
          </a:p>
          <a:p>
            <a:pPr lvl="1"/>
            <a:r>
              <a:rPr lang="en-US"/>
              <a:t>Visual Basic Programming</a:t>
            </a:r>
          </a:p>
          <a:p>
            <a:pPr lvl="1"/>
            <a:r>
              <a:rPr lang="en-US"/>
              <a:t>Database Administration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8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Question and Answer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Presentation Concluded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A9754D1-B547-49F7-A9CC-4EC9E2F8D2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0" i="0" u="none" strike="noStrike" baseline="0">
                <a:latin typeface="Calibri" panose="020F0502020204030204" pitchFamily="34" charset="0"/>
              </a:rPr>
              <a:t>Past Students</a:t>
            </a:r>
            <a:endParaRPr lang="en-US" b="0" i="0" u="none" strike="noStrike" baseline="0">
              <a:latin typeface="Times New Roman" panose="02020603050405020304" pitchFamily="18" charset="0"/>
            </a:endParaRP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536D589-D4B8-4062-9BE5-B7BEBA3A3DB0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Content Placeholder 4">
            <a:extLst>
              <a:ext uri="{FF2B5EF4-FFF2-40B4-BE49-F238E27FC236}">
                <a16:creationId xmlns:a16="http://schemas.microsoft.com/office/drawing/2014/main" id="{EADCBB15-654D-4C79-8531-1E31457AD4B1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95E9840E-875D-42ED-A962-0746DF06056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Content Placeholder 6">
            <a:extLst>
              <a:ext uri="{FF2B5EF4-FFF2-40B4-BE49-F238E27FC236}">
                <a16:creationId xmlns:a16="http://schemas.microsoft.com/office/drawing/2014/main" id="{E491215B-5A8A-4492-AFD2-FB4D7360BDDB}"/>
              </a:ext>
            </a:extLst>
          </p:cNvPr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51401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D21CAA-A54E-4ED7-84BF-DF890C8227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0" i="0" u="none" strike="noStrike" baseline="0">
                <a:latin typeface="Calibri" panose="020F0502020204030204" pitchFamily="34" charset="0"/>
              </a:rPr>
              <a:t>95% pass rate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459CADB-95CD-4A8B-B587-B870CD67AA0A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graphicFrame>
        <p:nvGraphicFramePr>
          <p:cNvPr id="4" name="Diagram 3">
            <a:extLst>
              <a:ext uri="{FF2B5EF4-FFF2-40B4-BE49-F238E27FC236}">
                <a16:creationId xmlns:a16="http://schemas.microsoft.com/office/drawing/2014/main" id="{493EEB4E-1089-48B8-9E6B-54ED624442A4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62609421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58487921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7CDA4F-6DFD-422C-B3BB-A935F3F638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0" i="0" u="none" strike="noStrike" baseline="0">
                <a:latin typeface="Calibri" panose="020F0502020204030204" pitchFamily="34" charset="0"/>
              </a:rPr>
              <a:t>97% Job Placement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35E423C-2378-479A-8A4C-C479450E6D14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890614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3F1476-FD06-4A4C-983F-F8CAB55DD76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0" i="0" u="none" strike="noStrike" baseline="0">
                <a:latin typeface="Calibri" panose="020F0502020204030204" pitchFamily="34" charset="0"/>
              </a:rPr>
              <a:t>96% Satisfied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67F99C6-9ACD-4DD9-B672-25129BF03921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131182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Meeting Agenda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Current Students</a:t>
            </a:r>
          </a:p>
          <a:p>
            <a:r>
              <a:rPr lang="en-US"/>
              <a:t>New Students</a:t>
            </a:r>
          </a:p>
          <a:p>
            <a:r>
              <a:rPr lang="en-US"/>
              <a:t>Graduates</a:t>
            </a:r>
          </a:p>
          <a:p>
            <a:r>
              <a:rPr lang="en-US"/>
              <a:t>New Programs</a:t>
            </a:r>
          </a:p>
          <a:p>
            <a:r>
              <a:rPr lang="en-US"/>
              <a:t>Question and Answer</a:t>
            </a:r>
          </a:p>
          <a:p>
            <a:r>
              <a:rPr lang="en-US"/>
              <a:t>Presentation Concluded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Current Students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Business Office Technology</a:t>
            </a:r>
          </a:p>
          <a:p>
            <a:pPr lvl="1"/>
            <a:r>
              <a:rPr lang="en-US"/>
              <a:t>38 Students</a:t>
            </a:r>
          </a:p>
          <a:p>
            <a:r>
              <a:rPr lang="en-US"/>
              <a:t>Networking Technology</a:t>
            </a:r>
          </a:p>
          <a:p>
            <a:pPr lvl="1"/>
            <a:r>
              <a:rPr lang="en-US"/>
              <a:t>18 Students</a:t>
            </a:r>
          </a:p>
          <a:p>
            <a:r>
              <a:rPr lang="en-US"/>
              <a:t>Web Design</a:t>
            </a:r>
          </a:p>
          <a:p>
            <a:pPr lvl="1"/>
            <a:r>
              <a:rPr lang="en-US"/>
              <a:t>22 Students</a:t>
            </a:r>
          </a:p>
          <a:p>
            <a:pPr lvl="1"/>
            <a:endParaRPr 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New Students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Business Office Technology</a:t>
            </a:r>
          </a:p>
          <a:p>
            <a:pPr lvl="1"/>
            <a:r>
              <a:rPr lang="en-US"/>
              <a:t>6 Students</a:t>
            </a:r>
          </a:p>
          <a:p>
            <a:r>
              <a:rPr lang="en-US"/>
              <a:t>Networking Technology</a:t>
            </a:r>
          </a:p>
          <a:p>
            <a:pPr lvl="1"/>
            <a:r>
              <a:rPr lang="en-US"/>
              <a:t>3 Students</a:t>
            </a:r>
          </a:p>
          <a:p>
            <a:r>
              <a:rPr lang="en-US"/>
              <a:t>Web Design</a:t>
            </a:r>
          </a:p>
          <a:p>
            <a:pPr lvl="1"/>
            <a:r>
              <a:rPr lang="en-US"/>
              <a:t>8 Students</a:t>
            </a:r>
          </a:p>
          <a:p>
            <a:pPr lvl="1"/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Graduates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Business Office Technology</a:t>
            </a:r>
          </a:p>
          <a:p>
            <a:pPr lvl="1"/>
            <a:r>
              <a:rPr lang="en-US"/>
              <a:t>5 Students</a:t>
            </a:r>
          </a:p>
          <a:p>
            <a:r>
              <a:rPr lang="en-US"/>
              <a:t>Networking Technology</a:t>
            </a:r>
          </a:p>
          <a:p>
            <a:pPr lvl="1"/>
            <a:r>
              <a:rPr lang="en-US"/>
              <a:t>4 Students</a:t>
            </a:r>
          </a:p>
          <a:p>
            <a:r>
              <a:rPr lang="en-US"/>
              <a:t>Web Design</a:t>
            </a:r>
          </a:p>
          <a:p>
            <a:pPr lvl="1"/>
            <a:r>
              <a:rPr lang="en-US"/>
              <a:t>5 Students</a:t>
            </a:r>
          </a:p>
          <a:p>
            <a:pPr lvl="1"/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Layers">
  <a:themeElements>
    <a:clrScheme name="Layers 6">
      <a:dk1>
        <a:srgbClr val="000000"/>
      </a:dk1>
      <a:lt1>
        <a:srgbClr val="FFFFE1"/>
      </a:lt1>
      <a:dk2>
        <a:srgbClr val="330033"/>
      </a:dk2>
      <a:lt2>
        <a:srgbClr val="330033"/>
      </a:lt2>
      <a:accent1>
        <a:srgbClr val="CCCC99"/>
      </a:accent1>
      <a:accent2>
        <a:srgbClr val="FF0000"/>
      </a:accent2>
      <a:accent3>
        <a:srgbClr val="FFFFEE"/>
      </a:accent3>
      <a:accent4>
        <a:srgbClr val="000000"/>
      </a:accent4>
      <a:accent5>
        <a:srgbClr val="E2E2CA"/>
      </a:accent5>
      <a:accent6>
        <a:srgbClr val="E70000"/>
      </a:accent6>
      <a:hlink>
        <a:srgbClr val="990033"/>
      </a:hlink>
      <a:folHlink>
        <a:srgbClr val="B2B2B2"/>
      </a:folHlink>
    </a:clrScheme>
    <a:fontScheme name="Layers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Layers 1">
        <a:dk1>
          <a:srgbClr val="993300"/>
        </a:dk1>
        <a:lt1>
          <a:srgbClr val="CCCCCC"/>
        </a:lt1>
        <a:dk2>
          <a:srgbClr val="000000"/>
        </a:dk2>
        <a:lt2>
          <a:srgbClr val="FFFFFF"/>
        </a:lt2>
        <a:accent1>
          <a:srgbClr val="576F2B"/>
        </a:accent1>
        <a:accent2>
          <a:srgbClr val="666699"/>
        </a:accent2>
        <a:accent3>
          <a:srgbClr val="AAAAAA"/>
        </a:accent3>
        <a:accent4>
          <a:srgbClr val="AEAEAE"/>
        </a:accent4>
        <a:accent5>
          <a:srgbClr val="B4BBAC"/>
        </a:accent5>
        <a:accent6>
          <a:srgbClr val="5C5C8A"/>
        </a:accent6>
        <a:hlink>
          <a:srgbClr val="993300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2">
        <a:dk1>
          <a:srgbClr val="993300"/>
        </a:dk1>
        <a:lt1>
          <a:srgbClr val="CCCCCC"/>
        </a:lt1>
        <a:dk2>
          <a:srgbClr val="330000"/>
        </a:dk2>
        <a:lt2>
          <a:srgbClr val="FFFFFF"/>
        </a:lt2>
        <a:accent1>
          <a:srgbClr val="996633"/>
        </a:accent1>
        <a:accent2>
          <a:srgbClr val="FF0000"/>
        </a:accent2>
        <a:accent3>
          <a:srgbClr val="ADAAAA"/>
        </a:accent3>
        <a:accent4>
          <a:srgbClr val="AEAEAE"/>
        </a:accent4>
        <a:accent5>
          <a:srgbClr val="CAB8AD"/>
        </a:accent5>
        <a:accent6>
          <a:srgbClr val="E70000"/>
        </a:accent6>
        <a:hlink>
          <a:srgbClr val="FF3300"/>
        </a:hlink>
        <a:folHlink>
          <a:srgbClr val="CC99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3">
        <a:dk1>
          <a:srgbClr val="79788A"/>
        </a:dk1>
        <a:lt1>
          <a:srgbClr val="FFFFFF"/>
        </a:lt1>
        <a:dk2>
          <a:srgbClr val="21203C"/>
        </a:dk2>
        <a:lt2>
          <a:srgbClr val="FFFFCC"/>
        </a:lt2>
        <a:accent1>
          <a:srgbClr val="476077"/>
        </a:accent1>
        <a:accent2>
          <a:srgbClr val="676C5A"/>
        </a:accent2>
        <a:accent3>
          <a:srgbClr val="ABABAF"/>
        </a:accent3>
        <a:accent4>
          <a:srgbClr val="DADADA"/>
        </a:accent4>
        <a:accent5>
          <a:srgbClr val="B1B6BD"/>
        </a:accent5>
        <a:accent6>
          <a:srgbClr val="5D6151"/>
        </a:accent6>
        <a:hlink>
          <a:srgbClr val="666699"/>
        </a:hlink>
        <a:folHlink>
          <a:srgbClr val="8CB0A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4">
        <a:dk1>
          <a:srgbClr val="455B41"/>
        </a:dk1>
        <a:lt1>
          <a:srgbClr val="FFFFCC"/>
        </a:lt1>
        <a:dk2>
          <a:srgbClr val="79A994"/>
        </a:dk2>
        <a:lt2>
          <a:srgbClr val="FFFFCC"/>
        </a:lt2>
        <a:accent1>
          <a:srgbClr val="517087"/>
        </a:accent1>
        <a:accent2>
          <a:srgbClr val="666699"/>
        </a:accent2>
        <a:accent3>
          <a:srgbClr val="BED1C8"/>
        </a:accent3>
        <a:accent4>
          <a:srgbClr val="DADAAE"/>
        </a:accent4>
        <a:accent5>
          <a:srgbClr val="B3BBC3"/>
        </a:accent5>
        <a:accent6>
          <a:srgbClr val="5C5C8A"/>
        </a:accent6>
        <a:hlink>
          <a:srgbClr val="993300"/>
        </a:hlink>
        <a:folHlink>
          <a:srgbClr val="A4AF6B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5">
        <a:dk1>
          <a:srgbClr val="330000"/>
        </a:dk1>
        <a:lt1>
          <a:srgbClr val="FF9900"/>
        </a:lt1>
        <a:dk2>
          <a:srgbClr val="FFFFFF"/>
        </a:dk2>
        <a:lt2>
          <a:srgbClr val="8B3111"/>
        </a:lt2>
        <a:accent1>
          <a:srgbClr val="DD6D07"/>
        </a:accent1>
        <a:accent2>
          <a:srgbClr val="CC9900"/>
        </a:accent2>
        <a:accent3>
          <a:srgbClr val="FFCAAA"/>
        </a:accent3>
        <a:accent4>
          <a:srgbClr val="2A0000"/>
        </a:accent4>
        <a:accent5>
          <a:srgbClr val="EBBAAA"/>
        </a:accent5>
        <a:accent6>
          <a:srgbClr val="B98A00"/>
        </a:accent6>
        <a:hlink>
          <a:srgbClr val="CC3300"/>
        </a:hlink>
        <a:folHlink>
          <a:srgbClr val="CC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6">
        <a:dk1>
          <a:srgbClr val="000000"/>
        </a:dk1>
        <a:lt1>
          <a:srgbClr val="FFFFE1"/>
        </a:lt1>
        <a:dk2>
          <a:srgbClr val="330033"/>
        </a:dk2>
        <a:lt2>
          <a:srgbClr val="330033"/>
        </a:lt2>
        <a:accent1>
          <a:srgbClr val="CCCC99"/>
        </a:accent1>
        <a:accent2>
          <a:srgbClr val="FF0000"/>
        </a:accent2>
        <a:accent3>
          <a:srgbClr val="FFFFEE"/>
        </a:accent3>
        <a:accent4>
          <a:srgbClr val="000000"/>
        </a:accent4>
        <a:accent5>
          <a:srgbClr val="E2E2CA"/>
        </a:accent5>
        <a:accent6>
          <a:srgbClr val="E70000"/>
        </a:accent6>
        <a:hlink>
          <a:srgbClr val="9900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7">
        <a:dk1>
          <a:srgbClr val="000000"/>
        </a:dk1>
        <a:lt1>
          <a:srgbClr val="FFFFFF"/>
        </a:lt1>
        <a:dk2>
          <a:srgbClr val="000000"/>
        </a:dk2>
        <a:lt2>
          <a:srgbClr val="891411"/>
        </a:lt2>
        <a:accent1>
          <a:srgbClr val="4F917E"/>
        </a:accent1>
        <a:accent2>
          <a:srgbClr val="CC9900"/>
        </a:accent2>
        <a:accent3>
          <a:srgbClr val="FFFFFF"/>
        </a:accent3>
        <a:accent4>
          <a:srgbClr val="000000"/>
        </a:accent4>
        <a:accent5>
          <a:srgbClr val="B2C7C0"/>
        </a:accent5>
        <a:accent6>
          <a:srgbClr val="B98A00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8">
        <a:dk1>
          <a:srgbClr val="000000"/>
        </a:dk1>
        <a:lt1>
          <a:srgbClr val="FFFFFF"/>
        </a:lt1>
        <a:dk2>
          <a:srgbClr val="CC0000"/>
        </a:dk2>
        <a:lt2>
          <a:srgbClr val="999966"/>
        </a:lt2>
        <a:accent1>
          <a:srgbClr val="CCCCCC"/>
        </a:accent1>
        <a:accent2>
          <a:srgbClr val="CCCC6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B9B95C"/>
        </a:accent6>
        <a:hlink>
          <a:srgbClr val="666699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9">
        <a:dk1>
          <a:srgbClr val="000000"/>
        </a:dk1>
        <a:lt1>
          <a:srgbClr val="FFFFFF"/>
        </a:lt1>
        <a:dk2>
          <a:srgbClr val="FF0000"/>
        </a:dk2>
        <a:lt2>
          <a:srgbClr val="009999"/>
        </a:lt2>
        <a:accent1>
          <a:srgbClr val="C7B505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E0D7AA"/>
        </a:accent5>
        <a:accent6>
          <a:srgbClr val="E7E75C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10">
        <a:dk1>
          <a:srgbClr val="000000"/>
        </a:dk1>
        <a:lt1>
          <a:srgbClr val="FFFFFF"/>
        </a:lt1>
        <a:dk2>
          <a:srgbClr val="660033"/>
        </a:dk2>
        <a:lt2>
          <a:srgbClr val="666699"/>
        </a:lt2>
        <a:accent1>
          <a:srgbClr val="95A3D1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C8CEE5"/>
        </a:accent5>
        <a:accent6>
          <a:srgbClr val="E7E75C"/>
        </a:accent6>
        <a:hlink>
          <a:srgbClr val="5A84D8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Layers</Template>
  <TotalTime>174</TotalTime>
  <Words>96</Words>
  <Application>Microsoft Office PowerPoint</Application>
  <PresentationFormat>On-screen Show (4:3)</PresentationFormat>
  <Paragraphs>44</Paragraphs>
  <Slides>12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7" baseType="lpstr">
      <vt:lpstr>Arial</vt:lpstr>
      <vt:lpstr>Calibri</vt:lpstr>
      <vt:lpstr>Times New Roman</vt:lpstr>
      <vt:lpstr>Wingdings</vt:lpstr>
      <vt:lpstr>Layers</vt:lpstr>
      <vt:lpstr>Data Training Center</vt:lpstr>
      <vt:lpstr>Past Students</vt:lpstr>
      <vt:lpstr>95% pass rate</vt:lpstr>
      <vt:lpstr>97% Job Placement</vt:lpstr>
      <vt:lpstr>96% Satisfied</vt:lpstr>
      <vt:lpstr>Meeting Agenda</vt:lpstr>
      <vt:lpstr>Current Students</vt:lpstr>
      <vt:lpstr>New Students</vt:lpstr>
      <vt:lpstr>Graduates</vt:lpstr>
      <vt:lpstr>New Programs</vt:lpstr>
      <vt:lpstr>Question and Answer</vt:lpstr>
      <vt:lpstr>Presentation Concluded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Bill Bergquist</dc:creator>
  <cp:lastModifiedBy>Chris Turner</cp:lastModifiedBy>
  <cp:revision>8</cp:revision>
  <dcterms:created xsi:type="dcterms:W3CDTF">2002-06-12T01:03:53Z</dcterms:created>
  <dcterms:modified xsi:type="dcterms:W3CDTF">2020-03-27T18:39:29Z</dcterms:modified>
</cp:coreProperties>
</file>

<file path=docProps/thumbnail.jpeg>
</file>