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4" r:id="rId9"/>
    <p:sldId id="267" r:id="rId10"/>
    <p:sldId id="262" r:id="rId11"/>
    <p:sldId id="268" r:id="rId12"/>
    <p:sldId id="263" r:id="rId13"/>
    <p:sldId id="265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1996-2006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Classes</c:v>
                </c:pt>
                <c:pt idx="1">
                  <c:v>CMP</c:v>
                </c:pt>
                <c:pt idx="2">
                  <c:v>Technical</c:v>
                </c:pt>
                <c:pt idx="3">
                  <c:v>Phone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500</c:v>
                </c:pt>
                <c:pt idx="1">
                  <c:v>700</c:v>
                </c:pt>
                <c:pt idx="2">
                  <c:v>300</c:v>
                </c:pt>
                <c:pt idx="3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E7-4962-A046-49CE7727F09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2007-2017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Classes</c:v>
                </c:pt>
                <c:pt idx="1">
                  <c:v>CMP</c:v>
                </c:pt>
                <c:pt idx="2">
                  <c:v>Technical</c:v>
                </c:pt>
                <c:pt idx="3">
                  <c:v>Phone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800</c:v>
                </c:pt>
                <c:pt idx="1">
                  <c:v>800</c:v>
                </c:pt>
                <c:pt idx="2">
                  <c:v>350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E7-4962-A046-49CE7727F09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2018-2020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Classes</c:v>
                </c:pt>
                <c:pt idx="1">
                  <c:v>CMP</c:v>
                </c:pt>
                <c:pt idx="2">
                  <c:v>Technical</c:v>
                </c:pt>
                <c:pt idx="3">
                  <c:v>Phone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1000</c:v>
                </c:pt>
                <c:pt idx="1">
                  <c:v>900</c:v>
                </c:pt>
                <c:pt idx="2">
                  <c:v>375</c:v>
                </c:pt>
                <c:pt idx="3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E7-4962-A046-49CE7727F0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13006127"/>
        <c:axId val="1519554991"/>
      </c:barChart>
      <c:catAx>
        <c:axId val="1313006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19554991"/>
        <c:crosses val="autoZero"/>
        <c:auto val="1"/>
        <c:lblAlgn val="ctr"/>
        <c:lblOffset val="100"/>
        <c:noMultiLvlLbl val="0"/>
      </c:catAx>
      <c:valAx>
        <c:axId val="15195549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130061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88E9ED-F9E0-49A4-BD0E-214C3A2731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54B93-795B-4212-BEE7-F7069EDFA7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ECA10-AB51-4BA4-864E-12007D1723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8F146-FE31-41D2-A3BD-04EE2BA12C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5CF07-4578-4F64-B0D5-943F451FA2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A71EE-2E18-4A66-B940-7A796B1278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9BF91-D260-4660-9A31-4D715DE701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2C20F-C6B2-4299-AF70-69279E8EF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5548F-062D-461E-9E49-DE6D33BD5C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DCFA7-64CF-44AB-BDE8-4146A7656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E0F5E-C3E7-4A5F-9467-13467AA36A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EF0118E-C878-41EE-99E9-4FF32D5C45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Data Training Center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Monthly Student Status Meeting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 and Answer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B8D36-62A9-4587-86F6-D5E168B1D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Remember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78761-CDB9-4CBC-887C-971525170D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Hands on Training</a:t>
            </a:r>
          </a:p>
          <a:p>
            <a:r>
              <a:rPr lang="en-US" dirty="0"/>
              <a:t>Unlimited Phone Support</a:t>
            </a:r>
          </a:p>
          <a:p>
            <a:r>
              <a:rPr lang="en-US" dirty="0"/>
              <a:t>Trainers that Care</a:t>
            </a:r>
          </a:p>
        </p:txBody>
      </p:sp>
    </p:spTree>
    <p:extLst>
      <p:ext uri="{BB962C8B-B14F-4D97-AF65-F5344CB8AC3E}">
        <p14:creationId xmlns:p14="http://schemas.microsoft.com/office/powerpoint/2010/main" val="3742692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 Concluded</a:t>
            </a:r>
          </a:p>
        </p:txBody>
      </p:sp>
      <p:pic>
        <p:nvPicPr>
          <p:cNvPr id="3" name="Picture 2" descr="A person sitting at a table using a computer&#10;&#10;Description automatically generated">
            <a:extLst>
              <a:ext uri="{FF2B5EF4-FFF2-40B4-BE49-F238E27FC236}">
                <a16:creationId xmlns:a16="http://schemas.microsoft.com/office/drawing/2014/main" id="{35B621F0-A44C-43E5-9866-B05DFC69DD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137839"/>
            <a:ext cx="2581275" cy="1457325"/>
          </a:xfrm>
          <a:prstGeom prst="rect">
            <a:avLst/>
          </a:prstGeom>
        </p:spPr>
      </p:pic>
      <p:pic>
        <p:nvPicPr>
          <p:cNvPr id="5" name="Picture 4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6233C9F3-52B8-478A-B051-924642FFFB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927" y="2057400"/>
            <a:ext cx="2157603" cy="1618202"/>
          </a:xfrm>
          <a:prstGeom prst="rect">
            <a:avLst/>
          </a:prstGeom>
        </p:spPr>
      </p:pic>
      <p:pic>
        <p:nvPicPr>
          <p:cNvPr id="7" name="Picture 6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848F297E-7667-47D4-9F2D-5BCD3645B4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238" y="4267200"/>
            <a:ext cx="3048000" cy="1667256"/>
          </a:xfrm>
          <a:prstGeom prst="rect">
            <a:avLst/>
          </a:prstGeom>
        </p:spPr>
      </p:pic>
      <p:pic>
        <p:nvPicPr>
          <p:cNvPr id="9" name="Picture 8" descr="A group of people looking at a computer&#10;&#10;Description automatically generated">
            <a:extLst>
              <a:ext uri="{FF2B5EF4-FFF2-40B4-BE49-F238E27FC236}">
                <a16:creationId xmlns:a16="http://schemas.microsoft.com/office/drawing/2014/main" id="{FE43CB7E-FEDE-4D61-982A-F0B24DD47F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977" y="4312189"/>
            <a:ext cx="3319462" cy="16392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Sparrow">
            <a:extLst>
              <a:ext uri="{FF2B5EF4-FFF2-40B4-BE49-F238E27FC236}">
                <a16:creationId xmlns:a16="http://schemas.microsoft.com/office/drawing/2014/main" id="{D54F6A86-1E0C-4360-860F-C514FE4DCC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4461" y="2209800"/>
            <a:ext cx="1676400" cy="1676400"/>
          </a:xfrm>
          <a:prstGeom prst="rect">
            <a:avLst/>
          </a:prstGeom>
        </p:spPr>
      </p:pic>
      <p:pic>
        <p:nvPicPr>
          <p:cNvPr id="5" name="Graphic 4" descr="Zebra">
            <a:extLst>
              <a:ext uri="{FF2B5EF4-FFF2-40B4-BE49-F238E27FC236}">
                <a16:creationId xmlns:a16="http://schemas.microsoft.com/office/drawing/2014/main" id="{2E2F8374-F0C3-4285-96AC-DADEE593CC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28730" y="2438400"/>
            <a:ext cx="1981200" cy="1981200"/>
          </a:xfrm>
          <a:prstGeom prst="rect">
            <a:avLst/>
          </a:prstGeom>
        </p:spPr>
      </p:pic>
      <p:pic>
        <p:nvPicPr>
          <p:cNvPr id="7" name="Graphic 6" descr="Crab">
            <a:extLst>
              <a:ext uri="{FF2B5EF4-FFF2-40B4-BE49-F238E27FC236}">
                <a16:creationId xmlns:a16="http://schemas.microsoft.com/office/drawing/2014/main" id="{E8A0E0C1-B78B-42DC-9AF0-A93CBA5FD7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105400" y="2483126"/>
            <a:ext cx="1447800" cy="1447800"/>
          </a:xfrm>
          <a:prstGeom prst="rect">
            <a:avLst/>
          </a:prstGeom>
        </p:spPr>
      </p:pic>
      <p:pic>
        <p:nvPicPr>
          <p:cNvPr id="9" name="Graphic 8" descr="Monkey">
            <a:extLst>
              <a:ext uri="{FF2B5EF4-FFF2-40B4-BE49-F238E27FC236}">
                <a16:creationId xmlns:a16="http://schemas.microsoft.com/office/drawing/2014/main" id="{91FDE9F0-81C0-4722-960E-DF9EE524CC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010400" y="2330726"/>
            <a:ext cx="1752600" cy="1752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0C1292-D1B7-4A51-8DA8-5CA8D9D9685D}"/>
              </a:ext>
            </a:extLst>
          </p:cNvPr>
          <p:cNvSpPr txBox="1"/>
          <p:nvPr/>
        </p:nvSpPr>
        <p:spPr>
          <a:xfrm>
            <a:off x="1490868" y="400734"/>
            <a:ext cx="739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THANK YOU FOR TAKING THE TIME TO WATCH THIS PRESENTATION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6579FD-F2F2-4916-B75A-5035A6720A8B}"/>
              </a:ext>
            </a:extLst>
          </p:cNvPr>
          <p:cNvSpPr txBox="1"/>
          <p:nvPr/>
        </p:nvSpPr>
        <p:spPr>
          <a:xfrm>
            <a:off x="914400" y="6172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here to visit our website</a:t>
            </a:r>
          </a:p>
        </p:txBody>
      </p:sp>
    </p:spTree>
    <p:extLst>
      <p:ext uri="{BB962C8B-B14F-4D97-AF65-F5344CB8AC3E}">
        <p14:creationId xmlns:p14="http://schemas.microsoft.com/office/powerpoint/2010/main" val="425052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Current Students</a:t>
            </a:r>
          </a:p>
          <a:p>
            <a:r>
              <a:rPr lang="en-US"/>
              <a:t>New Students</a:t>
            </a:r>
          </a:p>
          <a:p>
            <a:r>
              <a:rPr lang="en-US"/>
              <a:t>Graduates</a:t>
            </a:r>
          </a:p>
          <a:p>
            <a:r>
              <a:rPr lang="en-US"/>
              <a:t>New Programs</a:t>
            </a:r>
          </a:p>
          <a:p>
            <a:r>
              <a:rPr lang="en-US"/>
              <a:t>Question and Answer</a:t>
            </a:r>
          </a:p>
          <a:p>
            <a:r>
              <a:rPr lang="en-US"/>
              <a:t>Presentation Concluded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E1A655E-5F6D-4156-89C8-D0624F0B1F64}"/>
              </a:ext>
            </a:extLst>
          </p:cNvPr>
          <p:cNvSpPr/>
          <p:nvPr/>
        </p:nvSpPr>
        <p:spPr>
          <a:xfrm>
            <a:off x="5334000" y="2819400"/>
            <a:ext cx="3276600" cy="2133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CEI- We love our Students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50FC7-57D7-47A6-A381-B8B8F638D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Students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03352CE-13AD-47B1-9632-3D38DAD91D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7638919"/>
              </p:ext>
            </p:extLst>
          </p:nvPr>
        </p:nvGraphicFramePr>
        <p:xfrm>
          <a:off x="1828800" y="1752600"/>
          <a:ext cx="51816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393344860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80675423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88725248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696588681"/>
                    </a:ext>
                  </a:extLst>
                </a:gridCol>
              </a:tblGrid>
              <a:tr h="309880">
                <a:tc>
                  <a:txBody>
                    <a:bodyPr/>
                    <a:lstStyle/>
                    <a:p>
                      <a:r>
                        <a:rPr lang="en-US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Excel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780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983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133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615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0274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4729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Students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Business Office Technology</a:t>
            </a:r>
          </a:p>
          <a:p>
            <a:pPr lvl="1"/>
            <a:r>
              <a:rPr lang="en-US"/>
              <a:t>38 Students</a:t>
            </a:r>
          </a:p>
          <a:p>
            <a:r>
              <a:rPr lang="en-US"/>
              <a:t>Networking Technology</a:t>
            </a:r>
          </a:p>
          <a:p>
            <a:pPr lvl="1"/>
            <a:r>
              <a:rPr lang="en-US"/>
              <a:t>18 Students</a:t>
            </a:r>
          </a:p>
          <a:p>
            <a:r>
              <a:rPr lang="en-US"/>
              <a:t>Web Design</a:t>
            </a:r>
          </a:p>
          <a:p>
            <a:pPr lvl="1"/>
            <a:r>
              <a:rPr lang="en-US"/>
              <a:t>22 Students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Students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Business Office Technology</a:t>
            </a:r>
          </a:p>
          <a:p>
            <a:pPr lvl="1"/>
            <a:r>
              <a:rPr lang="en-US"/>
              <a:t>6 Students</a:t>
            </a:r>
          </a:p>
          <a:p>
            <a:r>
              <a:rPr lang="en-US"/>
              <a:t>Networking Technology</a:t>
            </a:r>
          </a:p>
          <a:p>
            <a:pPr lvl="1"/>
            <a:r>
              <a:rPr lang="en-US"/>
              <a:t>3 Students</a:t>
            </a:r>
          </a:p>
          <a:p>
            <a:r>
              <a:rPr lang="en-US"/>
              <a:t>Web Design</a:t>
            </a:r>
          </a:p>
          <a:p>
            <a:pPr lvl="1"/>
            <a:r>
              <a:rPr lang="en-US"/>
              <a:t>8 Students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Graduates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Business Office Technology</a:t>
            </a:r>
          </a:p>
          <a:p>
            <a:pPr lvl="1"/>
            <a:r>
              <a:rPr lang="en-US" dirty="0"/>
              <a:t>5 Students</a:t>
            </a:r>
          </a:p>
          <a:p>
            <a:r>
              <a:rPr lang="en-US" dirty="0"/>
              <a:t>Networking Technology</a:t>
            </a:r>
          </a:p>
          <a:p>
            <a:pPr lvl="1"/>
            <a:r>
              <a:rPr lang="en-US" dirty="0"/>
              <a:t>4 Students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8EF144B1-225F-457C-8526-A5E738419C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098465"/>
              </p:ext>
            </p:extLst>
          </p:nvPr>
        </p:nvGraphicFramePr>
        <p:xfrm>
          <a:off x="1219200" y="40386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41853331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93856737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57430974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4458910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School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Career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405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Mary Smith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317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Tom Jones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Nursing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Porter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839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Betty Church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Ellis Electric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347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Tammy Bet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Financial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White Taxes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839773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Programs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Proposals</a:t>
            </a:r>
          </a:p>
          <a:p>
            <a:pPr lvl="1"/>
            <a:r>
              <a:rPr lang="en-US" dirty="0"/>
              <a:t>E-Commerce</a:t>
            </a:r>
          </a:p>
          <a:p>
            <a:pPr lvl="1"/>
            <a:r>
              <a:rPr lang="en-US" dirty="0"/>
              <a:t>Visual Basic Programming</a:t>
            </a:r>
          </a:p>
          <a:p>
            <a:pPr lvl="1"/>
            <a:r>
              <a:rPr lang="en-US" dirty="0"/>
              <a:t>Database Administration</a:t>
            </a:r>
          </a:p>
          <a:p>
            <a:pPr lvl="1"/>
            <a:r>
              <a:rPr lang="en-US" dirty="0"/>
              <a:t>Virtual Training</a:t>
            </a:r>
          </a:p>
          <a:p>
            <a:pPr lvl="1"/>
            <a:r>
              <a:rPr lang="en-US" dirty="0"/>
              <a:t>Hardware Support</a:t>
            </a:r>
          </a:p>
          <a:p>
            <a:pPr lvl="1"/>
            <a:r>
              <a:rPr lang="en-US" dirty="0"/>
              <a:t>Software design</a:t>
            </a:r>
          </a:p>
          <a:p>
            <a:r>
              <a:rPr lang="en-US" dirty="0"/>
              <a:t>Advanced Classes</a:t>
            </a:r>
          </a:p>
          <a:p>
            <a:pPr lvl="1"/>
            <a:r>
              <a:rPr lang="en-US" dirty="0"/>
              <a:t>Word Expert</a:t>
            </a:r>
          </a:p>
          <a:p>
            <a:pPr lvl="1"/>
            <a:r>
              <a:rPr lang="en-US" dirty="0"/>
              <a:t>Excel Expert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8A82D90-8EED-4836-985B-500658D3CD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654272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0075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D8229B5-76DB-4E37-B5BD-8E554E7EBB2D}"/>
              </a:ext>
            </a:extLst>
          </p:cNvPr>
          <p:cNvSpPr/>
          <p:nvPr/>
        </p:nvSpPr>
        <p:spPr>
          <a:xfrm>
            <a:off x="2236304" y="2819400"/>
            <a:ext cx="3581400" cy="1562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BA4691-C75C-416D-8F33-BFAD2F2B078D}"/>
              </a:ext>
            </a:extLst>
          </p:cNvPr>
          <p:cNvSpPr txBox="1"/>
          <p:nvPr/>
        </p:nvSpPr>
        <p:spPr>
          <a:xfrm>
            <a:off x="5181600" y="363689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How is the weather</a:t>
            </a: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D1665F2B-9A32-4F15-ABD4-DFAC4CB7FADF}"/>
              </a:ext>
            </a:extLst>
          </p:cNvPr>
          <p:cNvSpPr/>
          <p:nvPr/>
        </p:nvSpPr>
        <p:spPr>
          <a:xfrm>
            <a:off x="2133600" y="1981200"/>
            <a:ext cx="3657600" cy="3810000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31734"/>
      </p:ext>
    </p:extLst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89</TotalTime>
  <Words>179</Words>
  <Application>Microsoft Office PowerPoint</Application>
  <PresentationFormat>On-screen Show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Wingdings</vt:lpstr>
      <vt:lpstr>Layers</vt:lpstr>
      <vt:lpstr>Data Training Center</vt:lpstr>
      <vt:lpstr>Meeting Agenda</vt:lpstr>
      <vt:lpstr>Projected Students</vt:lpstr>
      <vt:lpstr>Current Students</vt:lpstr>
      <vt:lpstr>New Students</vt:lpstr>
      <vt:lpstr>Graduates</vt:lpstr>
      <vt:lpstr>New Programs</vt:lpstr>
      <vt:lpstr>PowerPoint Presentation</vt:lpstr>
      <vt:lpstr>PowerPoint Presentation</vt:lpstr>
      <vt:lpstr>Question and Answer</vt:lpstr>
      <vt:lpstr>Things to Remember</vt:lpstr>
      <vt:lpstr>Presentation Concluded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Bergquist</dc:creator>
  <cp:lastModifiedBy>Chris Turner</cp:lastModifiedBy>
  <cp:revision>26</cp:revision>
  <dcterms:created xsi:type="dcterms:W3CDTF">2002-06-12T01:03:53Z</dcterms:created>
  <dcterms:modified xsi:type="dcterms:W3CDTF">2020-11-02T20:14:17Z</dcterms:modified>
</cp:coreProperties>
</file>