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32DF8-C951-4D99-A81D-B866E4A4669C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72547-8966-480E-86F5-A21BDC043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557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32DF8-C951-4D99-A81D-B866E4A4669C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72547-8966-480E-86F5-A21BDC043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649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32DF8-C951-4D99-A81D-B866E4A4669C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72547-8966-480E-86F5-A21BDC043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150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32DF8-C951-4D99-A81D-B866E4A4669C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72547-8966-480E-86F5-A21BDC043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386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32DF8-C951-4D99-A81D-B866E4A4669C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72547-8966-480E-86F5-A21BDC043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211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32DF8-C951-4D99-A81D-B866E4A4669C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72547-8966-480E-86F5-A21BDC043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827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32DF8-C951-4D99-A81D-B866E4A4669C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72547-8966-480E-86F5-A21BDC043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271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32DF8-C951-4D99-A81D-B866E4A4669C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72547-8966-480E-86F5-A21BDC043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262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32DF8-C951-4D99-A81D-B866E4A4669C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72547-8966-480E-86F5-A21BDC043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730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32DF8-C951-4D99-A81D-B866E4A4669C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72547-8966-480E-86F5-A21BDC043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605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32DF8-C951-4D99-A81D-B866E4A4669C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72547-8966-480E-86F5-A21BDC043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506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32DF8-C951-4D99-A81D-B866E4A4669C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72547-8966-480E-86F5-A21BDC043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781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Samples of Text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PowerPoint Cheat Sheet</a:t>
            </a:r>
          </a:p>
        </p:txBody>
      </p:sp>
    </p:spTree>
    <p:extLst>
      <p:ext uri="{BB962C8B-B14F-4D97-AF65-F5344CB8AC3E}">
        <p14:creationId xmlns:p14="http://schemas.microsoft.com/office/powerpoint/2010/main" val="4254581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Text direction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0" y="20574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Horizontal / Rotated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3200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Rotate 270°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57800" y="2242066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stacked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81400" y="41910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Rotate 90°</a:t>
            </a:r>
          </a:p>
        </p:txBody>
      </p:sp>
    </p:spTree>
    <p:extLst>
      <p:ext uri="{BB962C8B-B14F-4D97-AF65-F5344CB8AC3E}">
        <p14:creationId xmlns:p14="http://schemas.microsoft.com/office/powerpoint/2010/main" val="2375127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 anchor="ctr"/>
          <a:lstStyle/>
          <a:p>
            <a:r>
              <a:rPr lang="en-US" dirty="0"/>
              <a:t>Text Alignment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362200"/>
          </a:xfrm>
        </p:spPr>
        <p:txBody>
          <a:bodyPr/>
          <a:lstStyle/>
          <a:p>
            <a:r>
              <a:rPr lang="en-US" dirty="0"/>
              <a:t>Lets see what it will look like with some sample text</a:t>
            </a:r>
          </a:p>
        </p:txBody>
      </p:sp>
    </p:spTree>
    <p:extLst>
      <p:ext uri="{BB962C8B-B14F-4D97-AF65-F5344CB8AC3E}">
        <p14:creationId xmlns:p14="http://schemas.microsoft.com/office/powerpoint/2010/main" val="1707687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31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Samples of Text</vt:lpstr>
      <vt:lpstr>Text direction</vt:lpstr>
      <vt:lpstr>Text Alignment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Samples of Text</dc:title>
  <dc:creator>cturner</dc:creator>
  <cp:lastModifiedBy>Chris Turner</cp:lastModifiedBy>
  <cp:revision>5</cp:revision>
  <dcterms:created xsi:type="dcterms:W3CDTF">2011-01-23T14:51:50Z</dcterms:created>
  <dcterms:modified xsi:type="dcterms:W3CDTF">2018-01-13T20:44:15Z</dcterms:modified>
</cp:coreProperties>
</file>