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3B2C2502-0A00-46FD-9556-2136E615D5D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74671B0A-BE91-40B3-9276-D64AA9505DE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81B28ED8-DCEA-4992-AAD6-3B5D4AFDD67F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02CF9DCB-1F8F-48DD-BC52-0C469AD63CB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E19BA320-8CEE-4BD4-85C5-64FA88F8D32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EBA137AE-5BD6-444C-9A4E-53F18689390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D39A39-9C51-4F9A-9134-AC633623B7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25278-C810-49E1-BA7C-4B8DB6385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7B2AA5-C5CB-43AD-BDAB-935D144D4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86673-CF70-45B4-8986-FAFC63107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Computer Education Institute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3BCEA8-4161-482D-B560-0FDDF089B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FDC3C-96D4-4053-9EE5-FC86F135F4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0686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85146-7A0A-4334-A3EE-0058B56C3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65FE8-7241-4D6D-BA71-22A30B224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A18ED-6706-4881-A0D7-67ABDA3CCF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DF1A46-3F14-4A2A-A1A7-8EEF3B80C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49C5A8-94E6-4FD3-9BAB-44FF9A962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Computer Education Institute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F2433E-4F9A-4C1E-9890-9ADBC74C9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99B73-1C80-42DC-B835-E20D60D3FE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259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48BE5-400D-41AC-AC83-5C2D53AF8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515D4F0A-C33B-444B-81FF-18A257A9B741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39B5A5-9004-425C-A2DC-3E44DEB95A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127CD-3FD9-43FB-8AD2-407255C42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Computer Education Institute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5FFE9-859F-4459-99F6-9A682631A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B8D4998-00DD-47C4-88A6-F01BE8A20C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6159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8C58081-62A2-40EF-9F55-2AA6E9E30C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FAEC08F-8580-4B36-8B38-CCF47F4A24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9A145037-3393-405D-AEAE-203D4FBF19C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8B88EE3-96D0-4295-BFA3-7412A39F892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altLang="en-US"/>
              <a:t>Computer Education Institute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B67B000-7817-4054-944E-5156A80573C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9AE69C2-E05F-4EC5-BBE9-01996F842BE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6" r:id="rId2"/>
    <p:sldLayoutId id="2147483660" r:id="rId3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24EA452-6073-4698-B81B-3E9793CE6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Computer Education Institute</a:t>
            </a:r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444F4403-B508-4B34-943F-C5469FFF1D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We Fix Sick Computers</a:t>
            </a:r>
          </a:p>
        </p:txBody>
      </p:sp>
      <p:pic>
        <p:nvPicPr>
          <p:cNvPr id="2053" name="Picture 5" descr="MCBD09357_0000[1]">
            <a:extLst>
              <a:ext uri="{FF2B5EF4-FFF2-40B4-BE49-F238E27FC236}">
                <a16:creationId xmlns:a16="http://schemas.microsoft.com/office/drawing/2014/main" id="{AC936165-25B8-4947-B7CD-31422B5FB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676400"/>
            <a:ext cx="4343400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7BA63D29-744D-4F7A-A3E5-EE41B3EAB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Computer Education Institute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CE28564A-AA8A-4291-A9C2-22B7F663F7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Some of the classes we teach</a:t>
            </a:r>
          </a:p>
        </p:txBody>
      </p:sp>
      <p:graphicFrame>
        <p:nvGraphicFramePr>
          <p:cNvPr id="4112" name="Group 16">
            <a:extLst>
              <a:ext uri="{FF2B5EF4-FFF2-40B4-BE49-F238E27FC236}">
                <a16:creationId xmlns:a16="http://schemas.microsoft.com/office/drawing/2014/main" id="{28DF84C3-C9B5-47AC-B89F-946349279E6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80025544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506624399"/>
                    </a:ext>
                  </a:extLst>
                </a:gridCol>
              </a:tblGrid>
              <a:tr h="2263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WORD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EXCEL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746096"/>
                  </a:ext>
                </a:extLst>
              </a:tr>
              <a:tr h="22621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A+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POWERPOINT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676713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A497CF2-610A-4FB1-9888-28A8DE76C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Computer Education Institute</a:t>
            </a:r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95D9C752-DCF9-485D-853A-B4B1095D22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VISIT US AT</a:t>
            </a:r>
          </a:p>
        </p:txBody>
      </p:sp>
      <p:sp>
        <p:nvSpPr>
          <p:cNvPr id="6149" name="AutoShape 5">
            <a:extLst>
              <a:ext uri="{FF2B5EF4-FFF2-40B4-BE49-F238E27FC236}">
                <a16:creationId xmlns:a16="http://schemas.microsoft.com/office/drawing/2014/main" id="{D297656F-4579-4E6D-B050-30242CB2F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1905000"/>
            <a:ext cx="5638800" cy="3200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/>
              <a:t>WWW.CEI-EDU.COM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32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Default Design</vt:lpstr>
      <vt:lpstr>We Fix Sick Computers</vt:lpstr>
      <vt:lpstr>Some of the classes we teach</vt:lpstr>
      <vt:lpstr>VISIT US AT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Preferred Customer</dc:creator>
  <cp:lastModifiedBy>Chris Turner</cp:lastModifiedBy>
  <cp:revision>6</cp:revision>
  <dcterms:created xsi:type="dcterms:W3CDTF">2005-05-31T14:56:51Z</dcterms:created>
  <dcterms:modified xsi:type="dcterms:W3CDTF">2018-01-15T02:47:34Z</dcterms:modified>
</cp:coreProperties>
</file>