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9"/>
  </p:notesMasterIdLst>
  <p:sldIdLst>
    <p:sldId id="256" r:id="rId2"/>
    <p:sldId id="261" r:id="rId3"/>
    <p:sldId id="257" r:id="rId4"/>
    <p:sldId id="259" r:id="rId5"/>
    <p:sldId id="260" r:id="rId6"/>
    <p:sldId id="258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8" autoAdjust="0"/>
    <p:restoredTop sz="94660"/>
  </p:normalViewPr>
  <p:slideViewPr>
    <p:cSldViewPr>
      <p:cViewPr varScale="1">
        <p:scale>
          <a:sx n="63" d="100"/>
          <a:sy n="63" d="100"/>
        </p:scale>
        <p:origin x="11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50" d="100"/>
          <a:sy n="50" d="100"/>
        </p:scale>
        <p:origin x="-127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1F167C2A-DC6F-42A2-8F4F-B4EB330476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3C5AE8-3459-48CA-B6DA-6D51522470AA}" type="slidenum">
              <a:rPr lang="en-US"/>
              <a:pPr/>
              <a:t>4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sure to discuss the kids activities.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43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6DCF59-476B-4F90-9CE5-05A4A59860F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941D6-5A5A-4EB0-A9AD-828D766B74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D10A7-0969-455F-86DB-8264C15C88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78BDE-F0EB-4095-8C42-15B62D4081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31A20-4623-4A8E-B5DB-E8E16A8AE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AE9F0-5EA1-40E0-9926-E725E5C63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5D273-80CC-4991-A1C7-E67B89B1DD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FEB46-3164-427D-865C-D63279236F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C2AB2-7ED3-4FEE-8A9E-8EC6D75988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B9FE5-786F-4BDE-9936-12D498964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89B6E-66A2-42DD-88DA-E7A13DC25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8B14E-D951-432E-9364-56DBAF9F78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4F847C72-A85C-470D-A2EB-BF390FFA2E7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 eaLnBrk="0" hangingPunct="0">
              <a:spcBef>
                <a:spcPct val="50000"/>
              </a:spcBef>
            </a:pPr>
            <a:r>
              <a:rPr lang="en-US" sz="6600">
                <a:latin typeface="Monotype Corsiva" pitchFamily="66" charset="0"/>
              </a:rPr>
              <a:t>Sandy Beach Resort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286000" y="4267200"/>
            <a:ext cx="487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Your</a:t>
            </a:r>
            <a:r>
              <a:rPr lang="en-US">
                <a:latin typeface="Monotype Corsiva" pitchFamily="66" charset="0"/>
              </a:rPr>
              <a:t> 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Island</a:t>
            </a:r>
            <a:r>
              <a:rPr lang="en-US">
                <a:latin typeface="Monotype Corsiva" pitchFamily="66" charset="0"/>
              </a:rPr>
              <a:t> </a:t>
            </a:r>
            <a:r>
              <a:rPr 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Paradise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Sandy Beach</a:t>
            </a:r>
          </a:p>
          <a:p>
            <a:r>
              <a:rPr lang="en-US"/>
              <a:t>Daily Activities</a:t>
            </a:r>
          </a:p>
          <a:p>
            <a:r>
              <a:rPr lang="en-US"/>
              <a:t>Nightly activities</a:t>
            </a:r>
          </a:p>
          <a:p>
            <a:r>
              <a:rPr lang="en-US"/>
              <a:t>Pricing schedule</a:t>
            </a:r>
          </a:p>
          <a:p>
            <a:r>
              <a:rPr lang="en-US"/>
              <a:t>Presentation concluded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Sandy Beach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Vacation packages to suit every budget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Packages available: 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Standard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Deluxe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Premium</a:t>
            </a:r>
          </a:p>
          <a:p>
            <a:pPr>
              <a:lnSpc>
                <a:spcPct val="90000"/>
              </a:lnSpc>
            </a:pPr>
            <a:r>
              <a:rPr lang="en-US" sz="2800"/>
              <a:t>Large rooms with all amenities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 rooms equipped with microwave and refrigerator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Suites equipped with full size refrigerator and Jacuzzi style bathtub</a:t>
            </a:r>
          </a:p>
          <a:p>
            <a:pPr>
              <a:lnSpc>
                <a:spcPct val="90000"/>
              </a:lnSpc>
            </a:pPr>
            <a:r>
              <a:rPr lang="en-US" sz="2800"/>
              <a:t>Special honeymoon suites available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Activities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Volleyball</a:t>
            </a:r>
          </a:p>
          <a:p>
            <a:pPr>
              <a:lnSpc>
                <a:spcPct val="90000"/>
              </a:lnSpc>
            </a:pPr>
            <a:r>
              <a:rPr lang="en-US" sz="2800"/>
              <a:t>Swimming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Three olympic size swimming pools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Children's water land fun park</a:t>
            </a:r>
          </a:p>
          <a:p>
            <a:pPr>
              <a:lnSpc>
                <a:spcPct val="90000"/>
              </a:lnSpc>
            </a:pPr>
            <a:r>
              <a:rPr lang="en-US" sz="2800"/>
              <a:t>Boating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Choose from two lakes</a:t>
            </a:r>
          </a:p>
          <a:p>
            <a:pPr>
              <a:lnSpc>
                <a:spcPct val="90000"/>
              </a:lnSpc>
            </a:pPr>
            <a:r>
              <a:rPr lang="en-US" sz="2800"/>
              <a:t>Deep sea fishing</a:t>
            </a:r>
          </a:p>
          <a:p>
            <a:pPr>
              <a:lnSpc>
                <a:spcPct val="90000"/>
              </a:lnSpc>
            </a:pPr>
            <a:r>
              <a:rPr lang="en-US" sz="2800"/>
              <a:t>Scuba diving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Lessons provided from licensed scuba instructors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Nightly Activities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Dinner and dancing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Three large dining rooms with live orchestra</a:t>
            </a:r>
          </a:p>
          <a:p>
            <a:pPr>
              <a:lnSpc>
                <a:spcPct val="90000"/>
              </a:lnSpc>
            </a:pPr>
            <a:r>
              <a:rPr lang="en-US" sz="2000"/>
              <a:t>Bingo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Cash prizes</a:t>
            </a:r>
          </a:p>
          <a:p>
            <a:pPr>
              <a:lnSpc>
                <a:spcPct val="90000"/>
              </a:lnSpc>
            </a:pPr>
            <a:r>
              <a:rPr lang="en-US" sz="2000"/>
              <a:t>Sunset sailing trips up the coast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Trips every hour on the hour</a:t>
            </a:r>
          </a:p>
          <a:p>
            <a:pPr>
              <a:lnSpc>
                <a:spcPct val="90000"/>
              </a:lnSpc>
            </a:pPr>
            <a:r>
              <a:rPr lang="en-US" sz="2000"/>
              <a:t>Standup comedy shows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Three shows nightly</a:t>
            </a:r>
          </a:p>
          <a:p>
            <a:pPr>
              <a:lnSpc>
                <a:spcPct val="90000"/>
              </a:lnSpc>
            </a:pPr>
            <a:r>
              <a:rPr lang="en-US" sz="2000"/>
              <a:t>Supervised games for the kids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Pricing Schedule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On-Season</a:t>
            </a:r>
          </a:p>
          <a:p>
            <a:pPr lvl="1"/>
            <a:r>
              <a:rPr lang="en-US"/>
              <a:t>$350 per night</a:t>
            </a:r>
          </a:p>
          <a:p>
            <a:pPr lvl="2"/>
            <a:r>
              <a:rPr lang="en-US"/>
              <a:t>Suites</a:t>
            </a:r>
          </a:p>
          <a:p>
            <a:pPr lvl="2"/>
            <a:r>
              <a:rPr lang="en-US"/>
              <a:t>Staterooms</a:t>
            </a:r>
          </a:p>
          <a:p>
            <a:pPr lvl="1"/>
            <a:r>
              <a:rPr lang="en-US"/>
              <a:t>$275 per night</a:t>
            </a:r>
          </a:p>
          <a:p>
            <a:pPr lvl="2"/>
            <a:r>
              <a:rPr lang="en-US"/>
              <a:t>Double </a:t>
            </a:r>
          </a:p>
          <a:p>
            <a:pPr lvl="1"/>
            <a:r>
              <a:rPr lang="en-US"/>
              <a:t>$225 per night</a:t>
            </a:r>
          </a:p>
          <a:p>
            <a:pPr lvl="2"/>
            <a:r>
              <a:rPr lang="en-US"/>
              <a:t>Single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Off-Season</a:t>
            </a:r>
          </a:p>
          <a:p>
            <a:pPr lvl="1"/>
            <a:r>
              <a:rPr lang="en-US"/>
              <a:t>$250 per night</a:t>
            </a:r>
          </a:p>
          <a:p>
            <a:pPr lvl="2"/>
            <a:r>
              <a:rPr lang="en-US"/>
              <a:t>Suites</a:t>
            </a:r>
          </a:p>
          <a:p>
            <a:pPr lvl="2"/>
            <a:r>
              <a:rPr lang="en-US"/>
              <a:t>Staterooms</a:t>
            </a:r>
          </a:p>
          <a:p>
            <a:pPr lvl="1"/>
            <a:r>
              <a:rPr lang="en-US"/>
              <a:t>$175 per night</a:t>
            </a:r>
          </a:p>
          <a:p>
            <a:pPr lvl="2"/>
            <a:r>
              <a:rPr lang="en-US"/>
              <a:t>Double </a:t>
            </a:r>
          </a:p>
          <a:p>
            <a:pPr lvl="1"/>
            <a:r>
              <a:rPr lang="en-US"/>
              <a:t>$125 per night</a:t>
            </a:r>
          </a:p>
          <a:p>
            <a:pPr lvl="2"/>
            <a:r>
              <a:rPr lang="en-US"/>
              <a:t>Single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590800"/>
            <a:ext cx="8229600" cy="1384300"/>
          </a:xfrm>
        </p:spPr>
        <p:txBody>
          <a:bodyPr/>
          <a:lstStyle/>
          <a:p>
            <a:pPr algn="ctr"/>
            <a:r>
              <a:rPr lang="en-US"/>
              <a:t>Presentation Concluded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173</TotalTime>
  <Words>174</Words>
  <Application>Microsoft Office PowerPoint</Application>
  <PresentationFormat>On-screen Show (4:3)</PresentationFormat>
  <Paragraphs>58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Monotype Corsiva</vt:lpstr>
      <vt:lpstr>Tahoma</vt:lpstr>
      <vt:lpstr>Wingdings</vt:lpstr>
      <vt:lpstr>Ocean</vt:lpstr>
      <vt:lpstr>Sandy Beach Resort</vt:lpstr>
      <vt:lpstr>Agenda</vt:lpstr>
      <vt:lpstr>Why Sandy Beach</vt:lpstr>
      <vt:lpstr>Daily Activities</vt:lpstr>
      <vt:lpstr>Nightly Activities</vt:lpstr>
      <vt:lpstr>Pricing Schedule</vt:lpstr>
      <vt:lpstr>Presentation Concluded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Bergquist</dc:creator>
  <cp:lastModifiedBy>Chris Turner</cp:lastModifiedBy>
  <cp:revision>26</cp:revision>
  <dcterms:created xsi:type="dcterms:W3CDTF">2001-11-22T00:05:24Z</dcterms:created>
  <dcterms:modified xsi:type="dcterms:W3CDTF">2018-01-15T02:14:29Z</dcterms:modified>
</cp:coreProperties>
</file>