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2B434A-0A63-4401-BB89-6C9A56BB3BD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1D73FA-C09A-42C2-8D80-EBD28B03DAE5}">
      <dgm:prSet phldrT="[Text]"/>
      <dgm:spPr/>
      <dgm:t>
        <a:bodyPr/>
        <a:lstStyle/>
        <a:p>
          <a:r>
            <a:rPr lang="en-US" dirty="0"/>
            <a:t>Classes</a:t>
          </a:r>
        </a:p>
      </dgm:t>
    </dgm:pt>
    <dgm:pt modelId="{7C2E288B-07EE-47CD-AEE6-385C1E2FB112}" type="parTrans" cxnId="{77F6D090-1E24-4BEC-A6C5-7A9FC1D8BAB2}">
      <dgm:prSet/>
      <dgm:spPr/>
      <dgm:t>
        <a:bodyPr/>
        <a:lstStyle/>
        <a:p>
          <a:endParaRPr lang="en-US"/>
        </a:p>
      </dgm:t>
    </dgm:pt>
    <dgm:pt modelId="{C714C22F-F63D-46A8-ACC6-9DAD5BDDE566}" type="sibTrans" cxnId="{77F6D090-1E24-4BEC-A6C5-7A9FC1D8BAB2}">
      <dgm:prSet/>
      <dgm:spPr/>
      <dgm:t>
        <a:bodyPr/>
        <a:lstStyle/>
        <a:p>
          <a:endParaRPr lang="en-US"/>
        </a:p>
      </dgm:t>
    </dgm:pt>
    <dgm:pt modelId="{671AD52F-847C-4097-9345-3920445F924D}">
      <dgm:prSet phldrT="[Text]"/>
      <dgm:spPr/>
      <dgm:t>
        <a:bodyPr/>
        <a:lstStyle/>
        <a:p>
          <a:r>
            <a:rPr lang="en-US" dirty="0"/>
            <a:t>Support</a:t>
          </a:r>
        </a:p>
      </dgm:t>
    </dgm:pt>
    <dgm:pt modelId="{C91351F6-A1FD-4566-A1C1-287579C7F66B}" type="parTrans" cxnId="{8D52A9E0-9CCB-4CCC-8310-EBB9B1865AE1}">
      <dgm:prSet/>
      <dgm:spPr/>
      <dgm:t>
        <a:bodyPr/>
        <a:lstStyle/>
        <a:p>
          <a:endParaRPr lang="en-US"/>
        </a:p>
      </dgm:t>
    </dgm:pt>
    <dgm:pt modelId="{4C96AA8C-37B8-44CC-A44E-895043E7315E}" type="sibTrans" cxnId="{8D52A9E0-9CCB-4CCC-8310-EBB9B1865AE1}">
      <dgm:prSet/>
      <dgm:spPr/>
      <dgm:t>
        <a:bodyPr/>
        <a:lstStyle/>
        <a:p>
          <a:endParaRPr lang="en-US"/>
        </a:p>
      </dgm:t>
    </dgm:pt>
    <dgm:pt modelId="{41738FF9-BA91-478F-9278-EB0847507AE2}">
      <dgm:prSet phldrT="[Text]"/>
      <dgm:spPr/>
      <dgm:t>
        <a:bodyPr/>
        <a:lstStyle/>
        <a:p>
          <a:r>
            <a:rPr lang="en-US" dirty="0"/>
            <a:t>Development</a:t>
          </a:r>
        </a:p>
      </dgm:t>
    </dgm:pt>
    <dgm:pt modelId="{533F9E5A-965A-44A2-B4A6-E69D9225D4A7}" type="parTrans" cxnId="{411933F8-7DCA-4E97-93C1-B5C72FFD3896}">
      <dgm:prSet/>
      <dgm:spPr/>
      <dgm:t>
        <a:bodyPr/>
        <a:lstStyle/>
        <a:p>
          <a:endParaRPr lang="en-US"/>
        </a:p>
      </dgm:t>
    </dgm:pt>
    <dgm:pt modelId="{C358B2A5-2D56-4E5B-8977-BDFF25FB365F}" type="sibTrans" cxnId="{411933F8-7DCA-4E97-93C1-B5C72FFD3896}">
      <dgm:prSet/>
      <dgm:spPr/>
      <dgm:t>
        <a:bodyPr/>
        <a:lstStyle/>
        <a:p>
          <a:endParaRPr lang="en-US"/>
        </a:p>
      </dgm:t>
    </dgm:pt>
    <dgm:pt modelId="{A693EFEE-A82B-4334-A95E-9D090BA2268A}">
      <dgm:prSet phldrT="[Text]"/>
      <dgm:spPr/>
      <dgm:t>
        <a:bodyPr/>
        <a:lstStyle/>
        <a:p>
          <a:r>
            <a:rPr lang="en-US" dirty="0"/>
            <a:t>Case </a:t>
          </a:r>
          <a:r>
            <a:rPr lang="en-US" dirty="0" err="1"/>
            <a:t>Mgmt</a:t>
          </a:r>
          <a:r>
            <a:rPr lang="en-US" dirty="0"/>
            <a:t> Pro</a:t>
          </a:r>
        </a:p>
      </dgm:t>
    </dgm:pt>
    <dgm:pt modelId="{82DBD29A-DD5D-444C-BDA5-BF81C25CF5F4}" type="parTrans" cxnId="{9187D42C-2B2D-438A-8510-761959B60E95}">
      <dgm:prSet/>
      <dgm:spPr/>
      <dgm:t>
        <a:bodyPr/>
        <a:lstStyle/>
        <a:p>
          <a:endParaRPr lang="en-US"/>
        </a:p>
      </dgm:t>
    </dgm:pt>
    <dgm:pt modelId="{F24860AE-3CB4-4AF6-B0E5-ED5F7009645F}" type="sibTrans" cxnId="{9187D42C-2B2D-438A-8510-761959B60E95}">
      <dgm:prSet/>
      <dgm:spPr/>
      <dgm:t>
        <a:bodyPr/>
        <a:lstStyle/>
        <a:p>
          <a:endParaRPr lang="en-US"/>
        </a:p>
      </dgm:t>
    </dgm:pt>
    <dgm:pt modelId="{B3021D2C-22C6-4419-81B3-A68A62877FC8}">
      <dgm:prSet phldrT="[Text]"/>
      <dgm:spPr/>
      <dgm:t>
        <a:bodyPr/>
        <a:lstStyle/>
        <a:p>
          <a:r>
            <a:rPr lang="en-US" dirty="0"/>
            <a:t>Web-Site Design</a:t>
          </a:r>
        </a:p>
      </dgm:t>
    </dgm:pt>
    <dgm:pt modelId="{85B55F67-2FF0-4F55-A7E8-8E2C69524180}" type="parTrans" cxnId="{6B7C4850-ADA3-4651-8041-96CC90E0F753}">
      <dgm:prSet/>
      <dgm:spPr/>
      <dgm:t>
        <a:bodyPr/>
        <a:lstStyle/>
        <a:p>
          <a:endParaRPr lang="en-US"/>
        </a:p>
      </dgm:t>
    </dgm:pt>
    <dgm:pt modelId="{ED1B8DAA-DF42-495D-9B69-0F71B93F8F8B}" type="sibTrans" cxnId="{6B7C4850-ADA3-4651-8041-96CC90E0F753}">
      <dgm:prSet/>
      <dgm:spPr/>
      <dgm:t>
        <a:bodyPr/>
        <a:lstStyle/>
        <a:p>
          <a:endParaRPr lang="en-US"/>
        </a:p>
      </dgm:t>
    </dgm:pt>
    <dgm:pt modelId="{9B828A48-273F-4F84-98BD-B87BA4C4DC48}" type="pres">
      <dgm:prSet presAssocID="{5A2B434A-0A63-4401-BB89-6C9A56BB3BDC}" presName="cycle" presStyleCnt="0">
        <dgm:presLayoutVars>
          <dgm:dir/>
          <dgm:resizeHandles val="exact"/>
        </dgm:presLayoutVars>
      </dgm:prSet>
      <dgm:spPr/>
    </dgm:pt>
    <dgm:pt modelId="{D9D71518-4811-4EB9-B985-9DDE39AB4F84}" type="pres">
      <dgm:prSet presAssocID="{8B1D73FA-C09A-42C2-8D80-EBD28B03DAE5}" presName="node" presStyleLbl="node1" presStyleIdx="0" presStyleCnt="5">
        <dgm:presLayoutVars>
          <dgm:bulletEnabled val="1"/>
        </dgm:presLayoutVars>
      </dgm:prSet>
      <dgm:spPr/>
    </dgm:pt>
    <dgm:pt modelId="{A165CC7D-47DF-41A7-9D35-E670A403B030}" type="pres">
      <dgm:prSet presAssocID="{C714C22F-F63D-46A8-ACC6-9DAD5BDDE566}" presName="sibTrans" presStyleLbl="sibTrans2D1" presStyleIdx="0" presStyleCnt="5"/>
      <dgm:spPr/>
    </dgm:pt>
    <dgm:pt modelId="{394D12A8-0F8A-44CE-A394-F8F754A3AA94}" type="pres">
      <dgm:prSet presAssocID="{C714C22F-F63D-46A8-ACC6-9DAD5BDDE566}" presName="connectorText" presStyleLbl="sibTrans2D1" presStyleIdx="0" presStyleCnt="5"/>
      <dgm:spPr/>
    </dgm:pt>
    <dgm:pt modelId="{E0C1DB08-D35A-4740-9D03-F4790C045247}" type="pres">
      <dgm:prSet presAssocID="{671AD52F-847C-4097-9345-3920445F924D}" presName="node" presStyleLbl="node1" presStyleIdx="1" presStyleCnt="5">
        <dgm:presLayoutVars>
          <dgm:bulletEnabled val="1"/>
        </dgm:presLayoutVars>
      </dgm:prSet>
      <dgm:spPr/>
    </dgm:pt>
    <dgm:pt modelId="{32812FC1-2D8D-4F9A-9CE5-1A19A7DD1D38}" type="pres">
      <dgm:prSet presAssocID="{4C96AA8C-37B8-44CC-A44E-895043E7315E}" presName="sibTrans" presStyleLbl="sibTrans2D1" presStyleIdx="1" presStyleCnt="5"/>
      <dgm:spPr/>
    </dgm:pt>
    <dgm:pt modelId="{4930848B-997E-4642-9FD7-B1F7FA6AB69C}" type="pres">
      <dgm:prSet presAssocID="{4C96AA8C-37B8-44CC-A44E-895043E7315E}" presName="connectorText" presStyleLbl="sibTrans2D1" presStyleIdx="1" presStyleCnt="5"/>
      <dgm:spPr/>
    </dgm:pt>
    <dgm:pt modelId="{1E745133-915A-4367-B57A-A0F5DF451274}" type="pres">
      <dgm:prSet presAssocID="{41738FF9-BA91-478F-9278-EB0847507AE2}" presName="node" presStyleLbl="node1" presStyleIdx="2" presStyleCnt="5">
        <dgm:presLayoutVars>
          <dgm:bulletEnabled val="1"/>
        </dgm:presLayoutVars>
      </dgm:prSet>
      <dgm:spPr/>
    </dgm:pt>
    <dgm:pt modelId="{0B9032E2-32B9-4946-A3F2-7DCFF67F756F}" type="pres">
      <dgm:prSet presAssocID="{C358B2A5-2D56-4E5B-8977-BDFF25FB365F}" presName="sibTrans" presStyleLbl="sibTrans2D1" presStyleIdx="2" presStyleCnt="5"/>
      <dgm:spPr/>
    </dgm:pt>
    <dgm:pt modelId="{B347DCAA-4001-4468-950C-BEB57BE107E1}" type="pres">
      <dgm:prSet presAssocID="{C358B2A5-2D56-4E5B-8977-BDFF25FB365F}" presName="connectorText" presStyleLbl="sibTrans2D1" presStyleIdx="2" presStyleCnt="5"/>
      <dgm:spPr/>
    </dgm:pt>
    <dgm:pt modelId="{B2545993-4E33-40C4-99C5-4494CC3588DD}" type="pres">
      <dgm:prSet presAssocID="{A693EFEE-A82B-4334-A95E-9D090BA2268A}" presName="node" presStyleLbl="node1" presStyleIdx="3" presStyleCnt="5">
        <dgm:presLayoutVars>
          <dgm:bulletEnabled val="1"/>
        </dgm:presLayoutVars>
      </dgm:prSet>
      <dgm:spPr/>
    </dgm:pt>
    <dgm:pt modelId="{9D48548E-910F-4DEB-9CEE-9E7F41AB522D}" type="pres">
      <dgm:prSet presAssocID="{F24860AE-3CB4-4AF6-B0E5-ED5F7009645F}" presName="sibTrans" presStyleLbl="sibTrans2D1" presStyleIdx="3" presStyleCnt="5"/>
      <dgm:spPr/>
    </dgm:pt>
    <dgm:pt modelId="{AB5D5A46-97B2-4C1C-A94F-1837609D7C0A}" type="pres">
      <dgm:prSet presAssocID="{F24860AE-3CB4-4AF6-B0E5-ED5F7009645F}" presName="connectorText" presStyleLbl="sibTrans2D1" presStyleIdx="3" presStyleCnt="5"/>
      <dgm:spPr/>
    </dgm:pt>
    <dgm:pt modelId="{C086F188-1CDF-43F2-B19A-D5027B4065BF}" type="pres">
      <dgm:prSet presAssocID="{B3021D2C-22C6-4419-81B3-A68A62877FC8}" presName="node" presStyleLbl="node1" presStyleIdx="4" presStyleCnt="5">
        <dgm:presLayoutVars>
          <dgm:bulletEnabled val="1"/>
        </dgm:presLayoutVars>
      </dgm:prSet>
      <dgm:spPr/>
    </dgm:pt>
    <dgm:pt modelId="{87C3C4D8-0344-4050-B2FC-2EA15F4C300F}" type="pres">
      <dgm:prSet presAssocID="{ED1B8DAA-DF42-495D-9B69-0F71B93F8F8B}" presName="sibTrans" presStyleLbl="sibTrans2D1" presStyleIdx="4" presStyleCnt="5"/>
      <dgm:spPr/>
    </dgm:pt>
    <dgm:pt modelId="{45A4D211-03FF-430F-8A66-6DDBA20026DF}" type="pres">
      <dgm:prSet presAssocID="{ED1B8DAA-DF42-495D-9B69-0F71B93F8F8B}" presName="connectorText" presStyleLbl="sibTrans2D1" presStyleIdx="4" presStyleCnt="5"/>
      <dgm:spPr/>
    </dgm:pt>
  </dgm:ptLst>
  <dgm:cxnLst>
    <dgm:cxn modelId="{9187D42C-2B2D-438A-8510-761959B60E95}" srcId="{5A2B434A-0A63-4401-BB89-6C9A56BB3BDC}" destId="{A693EFEE-A82B-4334-A95E-9D090BA2268A}" srcOrd="3" destOrd="0" parTransId="{82DBD29A-DD5D-444C-BDA5-BF81C25CF5F4}" sibTransId="{F24860AE-3CB4-4AF6-B0E5-ED5F7009645F}"/>
    <dgm:cxn modelId="{920C7D5C-4C02-4556-932C-B71D45E6E8F2}" type="presOf" srcId="{F24860AE-3CB4-4AF6-B0E5-ED5F7009645F}" destId="{AB5D5A46-97B2-4C1C-A94F-1837609D7C0A}" srcOrd="1" destOrd="0" presId="urn:microsoft.com/office/officeart/2005/8/layout/cycle2"/>
    <dgm:cxn modelId="{6B7C4850-ADA3-4651-8041-96CC90E0F753}" srcId="{5A2B434A-0A63-4401-BB89-6C9A56BB3BDC}" destId="{B3021D2C-22C6-4419-81B3-A68A62877FC8}" srcOrd="4" destOrd="0" parTransId="{85B55F67-2FF0-4F55-A7E8-8E2C69524180}" sibTransId="{ED1B8DAA-DF42-495D-9B69-0F71B93F8F8B}"/>
    <dgm:cxn modelId="{7721387D-DF36-4CD0-9EBB-BE813CC72D5B}" type="presOf" srcId="{ED1B8DAA-DF42-495D-9B69-0F71B93F8F8B}" destId="{45A4D211-03FF-430F-8A66-6DDBA20026DF}" srcOrd="1" destOrd="0" presId="urn:microsoft.com/office/officeart/2005/8/layout/cycle2"/>
    <dgm:cxn modelId="{16D03E85-28F1-49EA-920D-88168F129923}" type="presOf" srcId="{A693EFEE-A82B-4334-A95E-9D090BA2268A}" destId="{B2545993-4E33-40C4-99C5-4494CC3588DD}" srcOrd="0" destOrd="0" presId="urn:microsoft.com/office/officeart/2005/8/layout/cycle2"/>
    <dgm:cxn modelId="{ECB04C88-2493-42ED-9633-4E9CB5736472}" type="presOf" srcId="{C358B2A5-2D56-4E5B-8977-BDFF25FB365F}" destId="{B347DCAA-4001-4468-950C-BEB57BE107E1}" srcOrd="1" destOrd="0" presId="urn:microsoft.com/office/officeart/2005/8/layout/cycle2"/>
    <dgm:cxn modelId="{77F6D090-1E24-4BEC-A6C5-7A9FC1D8BAB2}" srcId="{5A2B434A-0A63-4401-BB89-6C9A56BB3BDC}" destId="{8B1D73FA-C09A-42C2-8D80-EBD28B03DAE5}" srcOrd="0" destOrd="0" parTransId="{7C2E288B-07EE-47CD-AEE6-385C1E2FB112}" sibTransId="{C714C22F-F63D-46A8-ACC6-9DAD5BDDE566}"/>
    <dgm:cxn modelId="{66B45A92-B7E3-4CB6-AFB2-77B3016749E3}" type="presOf" srcId="{F24860AE-3CB4-4AF6-B0E5-ED5F7009645F}" destId="{9D48548E-910F-4DEB-9CEE-9E7F41AB522D}" srcOrd="0" destOrd="0" presId="urn:microsoft.com/office/officeart/2005/8/layout/cycle2"/>
    <dgm:cxn modelId="{0E51ACA9-3B40-4DB0-B075-A3D39F073C6D}" type="presOf" srcId="{C358B2A5-2D56-4E5B-8977-BDFF25FB365F}" destId="{0B9032E2-32B9-4946-A3F2-7DCFF67F756F}" srcOrd="0" destOrd="0" presId="urn:microsoft.com/office/officeart/2005/8/layout/cycle2"/>
    <dgm:cxn modelId="{E49BD7AC-9FA6-4369-9895-E6AE90D9FCEF}" type="presOf" srcId="{C714C22F-F63D-46A8-ACC6-9DAD5BDDE566}" destId="{A165CC7D-47DF-41A7-9D35-E670A403B030}" srcOrd="0" destOrd="0" presId="urn:microsoft.com/office/officeart/2005/8/layout/cycle2"/>
    <dgm:cxn modelId="{297398B1-9AAF-42C3-A4A5-DFB066BCC798}" type="presOf" srcId="{C714C22F-F63D-46A8-ACC6-9DAD5BDDE566}" destId="{394D12A8-0F8A-44CE-A394-F8F754A3AA94}" srcOrd="1" destOrd="0" presId="urn:microsoft.com/office/officeart/2005/8/layout/cycle2"/>
    <dgm:cxn modelId="{A48B23B5-8299-402E-8B81-99FAB5D05BC3}" type="presOf" srcId="{ED1B8DAA-DF42-495D-9B69-0F71B93F8F8B}" destId="{87C3C4D8-0344-4050-B2FC-2EA15F4C300F}" srcOrd="0" destOrd="0" presId="urn:microsoft.com/office/officeart/2005/8/layout/cycle2"/>
    <dgm:cxn modelId="{8B456EC6-0C19-4D27-A28A-59473C8FC48C}" type="presOf" srcId="{4C96AA8C-37B8-44CC-A44E-895043E7315E}" destId="{32812FC1-2D8D-4F9A-9CE5-1A19A7DD1D38}" srcOrd="0" destOrd="0" presId="urn:microsoft.com/office/officeart/2005/8/layout/cycle2"/>
    <dgm:cxn modelId="{7BA9E9C6-A90E-423F-80B1-76CF0381C91F}" type="presOf" srcId="{41738FF9-BA91-478F-9278-EB0847507AE2}" destId="{1E745133-915A-4367-B57A-A0F5DF451274}" srcOrd="0" destOrd="0" presId="urn:microsoft.com/office/officeart/2005/8/layout/cycle2"/>
    <dgm:cxn modelId="{E0FBE1CB-E661-4BC3-936C-4CE951200E0A}" type="presOf" srcId="{8B1D73FA-C09A-42C2-8D80-EBD28B03DAE5}" destId="{D9D71518-4811-4EB9-B985-9DDE39AB4F84}" srcOrd="0" destOrd="0" presId="urn:microsoft.com/office/officeart/2005/8/layout/cycle2"/>
    <dgm:cxn modelId="{0FC753D1-03AA-4838-9EF7-31B47FA6807D}" type="presOf" srcId="{4C96AA8C-37B8-44CC-A44E-895043E7315E}" destId="{4930848B-997E-4642-9FD7-B1F7FA6AB69C}" srcOrd="1" destOrd="0" presId="urn:microsoft.com/office/officeart/2005/8/layout/cycle2"/>
    <dgm:cxn modelId="{B263D5D4-5364-43C8-874C-DE6D8B0A61B1}" type="presOf" srcId="{5A2B434A-0A63-4401-BB89-6C9A56BB3BDC}" destId="{9B828A48-273F-4F84-98BD-B87BA4C4DC48}" srcOrd="0" destOrd="0" presId="urn:microsoft.com/office/officeart/2005/8/layout/cycle2"/>
    <dgm:cxn modelId="{8D52A9E0-9CCB-4CCC-8310-EBB9B1865AE1}" srcId="{5A2B434A-0A63-4401-BB89-6C9A56BB3BDC}" destId="{671AD52F-847C-4097-9345-3920445F924D}" srcOrd="1" destOrd="0" parTransId="{C91351F6-A1FD-4566-A1C1-287579C7F66B}" sibTransId="{4C96AA8C-37B8-44CC-A44E-895043E7315E}"/>
    <dgm:cxn modelId="{46A70EEF-B34F-429B-84F9-C72C1844AD2C}" type="presOf" srcId="{671AD52F-847C-4097-9345-3920445F924D}" destId="{E0C1DB08-D35A-4740-9D03-F4790C045247}" srcOrd="0" destOrd="0" presId="urn:microsoft.com/office/officeart/2005/8/layout/cycle2"/>
    <dgm:cxn modelId="{F0BF53F2-7E54-42CD-8657-CB7A388688AA}" type="presOf" srcId="{B3021D2C-22C6-4419-81B3-A68A62877FC8}" destId="{C086F188-1CDF-43F2-B19A-D5027B4065BF}" srcOrd="0" destOrd="0" presId="urn:microsoft.com/office/officeart/2005/8/layout/cycle2"/>
    <dgm:cxn modelId="{411933F8-7DCA-4E97-93C1-B5C72FFD3896}" srcId="{5A2B434A-0A63-4401-BB89-6C9A56BB3BDC}" destId="{41738FF9-BA91-478F-9278-EB0847507AE2}" srcOrd="2" destOrd="0" parTransId="{533F9E5A-965A-44A2-B4A6-E69D9225D4A7}" sibTransId="{C358B2A5-2D56-4E5B-8977-BDFF25FB365F}"/>
    <dgm:cxn modelId="{57F47C43-470C-44EE-9DA2-A5B68350FA22}" type="presParOf" srcId="{9B828A48-273F-4F84-98BD-B87BA4C4DC48}" destId="{D9D71518-4811-4EB9-B985-9DDE39AB4F84}" srcOrd="0" destOrd="0" presId="urn:microsoft.com/office/officeart/2005/8/layout/cycle2"/>
    <dgm:cxn modelId="{89B0B098-4AA0-42A2-A0D6-8565E8709DDF}" type="presParOf" srcId="{9B828A48-273F-4F84-98BD-B87BA4C4DC48}" destId="{A165CC7D-47DF-41A7-9D35-E670A403B030}" srcOrd="1" destOrd="0" presId="urn:microsoft.com/office/officeart/2005/8/layout/cycle2"/>
    <dgm:cxn modelId="{9C508622-75B7-4C72-BECC-3C74487B6ADB}" type="presParOf" srcId="{A165CC7D-47DF-41A7-9D35-E670A403B030}" destId="{394D12A8-0F8A-44CE-A394-F8F754A3AA94}" srcOrd="0" destOrd="0" presId="urn:microsoft.com/office/officeart/2005/8/layout/cycle2"/>
    <dgm:cxn modelId="{136D5A61-343B-48DC-9E09-53C911E39329}" type="presParOf" srcId="{9B828A48-273F-4F84-98BD-B87BA4C4DC48}" destId="{E0C1DB08-D35A-4740-9D03-F4790C045247}" srcOrd="2" destOrd="0" presId="urn:microsoft.com/office/officeart/2005/8/layout/cycle2"/>
    <dgm:cxn modelId="{59A0AEA2-E119-4896-A0D4-3012EC07EC95}" type="presParOf" srcId="{9B828A48-273F-4F84-98BD-B87BA4C4DC48}" destId="{32812FC1-2D8D-4F9A-9CE5-1A19A7DD1D38}" srcOrd="3" destOrd="0" presId="urn:microsoft.com/office/officeart/2005/8/layout/cycle2"/>
    <dgm:cxn modelId="{719A97B2-C105-4C93-87DC-35386C4B8A2B}" type="presParOf" srcId="{32812FC1-2D8D-4F9A-9CE5-1A19A7DD1D38}" destId="{4930848B-997E-4642-9FD7-B1F7FA6AB69C}" srcOrd="0" destOrd="0" presId="urn:microsoft.com/office/officeart/2005/8/layout/cycle2"/>
    <dgm:cxn modelId="{4321F15D-152A-4EDD-A8AC-6579BC7B1FDA}" type="presParOf" srcId="{9B828A48-273F-4F84-98BD-B87BA4C4DC48}" destId="{1E745133-915A-4367-B57A-A0F5DF451274}" srcOrd="4" destOrd="0" presId="urn:microsoft.com/office/officeart/2005/8/layout/cycle2"/>
    <dgm:cxn modelId="{065A4F41-01F9-48D1-A514-705489746FBC}" type="presParOf" srcId="{9B828A48-273F-4F84-98BD-B87BA4C4DC48}" destId="{0B9032E2-32B9-4946-A3F2-7DCFF67F756F}" srcOrd="5" destOrd="0" presId="urn:microsoft.com/office/officeart/2005/8/layout/cycle2"/>
    <dgm:cxn modelId="{47AAD3F5-78A7-4B30-8749-2F2016369352}" type="presParOf" srcId="{0B9032E2-32B9-4946-A3F2-7DCFF67F756F}" destId="{B347DCAA-4001-4468-950C-BEB57BE107E1}" srcOrd="0" destOrd="0" presId="urn:microsoft.com/office/officeart/2005/8/layout/cycle2"/>
    <dgm:cxn modelId="{EB8BF633-6C87-4BD8-8F93-3E6BDFF6FCD3}" type="presParOf" srcId="{9B828A48-273F-4F84-98BD-B87BA4C4DC48}" destId="{B2545993-4E33-40C4-99C5-4494CC3588DD}" srcOrd="6" destOrd="0" presId="urn:microsoft.com/office/officeart/2005/8/layout/cycle2"/>
    <dgm:cxn modelId="{54637927-EDBB-4520-A471-52525488B334}" type="presParOf" srcId="{9B828A48-273F-4F84-98BD-B87BA4C4DC48}" destId="{9D48548E-910F-4DEB-9CEE-9E7F41AB522D}" srcOrd="7" destOrd="0" presId="urn:microsoft.com/office/officeart/2005/8/layout/cycle2"/>
    <dgm:cxn modelId="{617837BB-C68C-4C35-9815-5464353336EC}" type="presParOf" srcId="{9D48548E-910F-4DEB-9CEE-9E7F41AB522D}" destId="{AB5D5A46-97B2-4C1C-A94F-1837609D7C0A}" srcOrd="0" destOrd="0" presId="urn:microsoft.com/office/officeart/2005/8/layout/cycle2"/>
    <dgm:cxn modelId="{582A985D-9101-41D1-880F-9C0A0EF447D6}" type="presParOf" srcId="{9B828A48-273F-4F84-98BD-B87BA4C4DC48}" destId="{C086F188-1CDF-43F2-B19A-D5027B4065BF}" srcOrd="8" destOrd="0" presId="urn:microsoft.com/office/officeart/2005/8/layout/cycle2"/>
    <dgm:cxn modelId="{62BFC852-1AD7-4C67-9839-FD691A7923D8}" type="presParOf" srcId="{9B828A48-273F-4F84-98BD-B87BA4C4DC48}" destId="{87C3C4D8-0344-4050-B2FC-2EA15F4C300F}" srcOrd="9" destOrd="0" presId="urn:microsoft.com/office/officeart/2005/8/layout/cycle2"/>
    <dgm:cxn modelId="{55674B52-587C-402F-93F8-5C651031346F}" type="presParOf" srcId="{87C3C4D8-0344-4050-B2FC-2EA15F4C300F}" destId="{45A4D211-03FF-430F-8A66-6DDBA20026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E26A40-1B7A-4843-9154-ACFBC6C4257C}" type="doc">
      <dgm:prSet loTypeId="urn:microsoft.com/office/officeart/2005/8/layout/hList2" loCatId="list" qsTypeId="urn:microsoft.com/office/officeart/2005/8/quickstyle/3d1" qsCatId="3D" csTypeId="urn:microsoft.com/office/officeart/2005/8/colors/colorful1" csCatId="colorful" phldr="1"/>
      <dgm:spPr/>
    </dgm:pt>
    <dgm:pt modelId="{50232D91-829C-4F52-B373-6DB3393421D1}">
      <dgm:prSet phldrT="[Text]"/>
      <dgm:spPr/>
      <dgm:t>
        <a:bodyPr/>
        <a:lstStyle/>
        <a:p>
          <a:r>
            <a:rPr lang="en-US" dirty="0"/>
            <a:t>Word</a:t>
          </a:r>
        </a:p>
      </dgm:t>
    </dgm:pt>
    <dgm:pt modelId="{0CD79EFA-292F-4D55-A45D-DEC6CF55A45E}" type="parTrans" cxnId="{542305AC-5BDE-4245-8194-80D390006FE7}">
      <dgm:prSet/>
      <dgm:spPr/>
      <dgm:t>
        <a:bodyPr/>
        <a:lstStyle/>
        <a:p>
          <a:endParaRPr lang="en-US"/>
        </a:p>
      </dgm:t>
    </dgm:pt>
    <dgm:pt modelId="{975862AA-8659-4B94-8F6E-D15914E8CB89}" type="sibTrans" cxnId="{542305AC-5BDE-4245-8194-80D390006FE7}">
      <dgm:prSet/>
      <dgm:spPr/>
      <dgm:t>
        <a:bodyPr/>
        <a:lstStyle/>
        <a:p>
          <a:endParaRPr lang="en-US"/>
        </a:p>
      </dgm:t>
    </dgm:pt>
    <dgm:pt modelId="{E498D5FD-4832-4E45-98A5-5DC54C6B9176}">
      <dgm:prSet phldrT="[Text]"/>
      <dgm:spPr/>
      <dgm:t>
        <a:bodyPr/>
        <a:lstStyle/>
        <a:p>
          <a:r>
            <a:rPr lang="en-US" dirty="0"/>
            <a:t>Excel</a:t>
          </a:r>
        </a:p>
      </dgm:t>
    </dgm:pt>
    <dgm:pt modelId="{4243ABCE-235C-41F2-92A6-939E178E5086}" type="parTrans" cxnId="{7BECA148-9512-4756-80CB-1D5D389BA25E}">
      <dgm:prSet/>
      <dgm:spPr/>
      <dgm:t>
        <a:bodyPr/>
        <a:lstStyle/>
        <a:p>
          <a:endParaRPr lang="en-US"/>
        </a:p>
      </dgm:t>
    </dgm:pt>
    <dgm:pt modelId="{008677B2-EC0C-45DA-B63E-D1733AC618DF}" type="sibTrans" cxnId="{7BECA148-9512-4756-80CB-1D5D389BA25E}">
      <dgm:prSet/>
      <dgm:spPr/>
      <dgm:t>
        <a:bodyPr/>
        <a:lstStyle/>
        <a:p>
          <a:endParaRPr lang="en-US"/>
        </a:p>
      </dgm:t>
    </dgm:pt>
    <dgm:pt modelId="{8106977D-109A-4288-8CEA-A37A19725C96}">
      <dgm:prSet phldrT="[Text]"/>
      <dgm:spPr/>
      <dgm:t>
        <a:bodyPr/>
        <a:lstStyle/>
        <a:p>
          <a:r>
            <a:rPr lang="en-US" dirty="0"/>
            <a:t>PowerPoint</a:t>
          </a:r>
        </a:p>
      </dgm:t>
    </dgm:pt>
    <dgm:pt modelId="{D4994B49-72EA-426D-BDBA-FECDE981A19F}" type="parTrans" cxnId="{29E00340-21FC-4D99-A57A-56997653484C}">
      <dgm:prSet/>
      <dgm:spPr/>
      <dgm:t>
        <a:bodyPr/>
        <a:lstStyle/>
        <a:p>
          <a:endParaRPr lang="en-US"/>
        </a:p>
      </dgm:t>
    </dgm:pt>
    <dgm:pt modelId="{DD837459-F294-4C5D-A5E7-DA664FB8F7BB}" type="sibTrans" cxnId="{29E00340-21FC-4D99-A57A-56997653484C}">
      <dgm:prSet/>
      <dgm:spPr/>
      <dgm:t>
        <a:bodyPr/>
        <a:lstStyle/>
        <a:p>
          <a:endParaRPr lang="en-US"/>
        </a:p>
      </dgm:t>
    </dgm:pt>
    <dgm:pt modelId="{5B6C92D0-0FE9-42C4-A957-FDF239E51999}">
      <dgm:prSet/>
      <dgm:spPr/>
      <dgm:t>
        <a:bodyPr/>
        <a:lstStyle/>
        <a:p>
          <a:r>
            <a:rPr lang="en-US" dirty="0"/>
            <a:t>Level 1</a:t>
          </a:r>
        </a:p>
      </dgm:t>
    </dgm:pt>
    <dgm:pt modelId="{4448B5EA-37DD-450C-BC5E-527DB582141A}" type="parTrans" cxnId="{2CE8D0C2-3742-483D-B075-310E9E5C34D4}">
      <dgm:prSet/>
      <dgm:spPr/>
      <dgm:t>
        <a:bodyPr/>
        <a:lstStyle/>
        <a:p>
          <a:endParaRPr lang="en-US"/>
        </a:p>
      </dgm:t>
    </dgm:pt>
    <dgm:pt modelId="{A49E1DDF-20FD-45DC-9770-12E9F62DDDFE}" type="sibTrans" cxnId="{2CE8D0C2-3742-483D-B075-310E9E5C34D4}">
      <dgm:prSet/>
      <dgm:spPr/>
      <dgm:t>
        <a:bodyPr/>
        <a:lstStyle/>
        <a:p>
          <a:endParaRPr lang="en-US"/>
        </a:p>
      </dgm:t>
    </dgm:pt>
    <dgm:pt modelId="{5A5D3A3A-F9D2-4ECE-B220-A4EF157CABC2}">
      <dgm:prSet/>
      <dgm:spPr/>
      <dgm:t>
        <a:bodyPr/>
        <a:lstStyle/>
        <a:p>
          <a:r>
            <a:rPr lang="en-US" dirty="0"/>
            <a:t>Level 2</a:t>
          </a:r>
        </a:p>
      </dgm:t>
    </dgm:pt>
    <dgm:pt modelId="{D97F5986-74FA-4943-A758-170E5854FA29}" type="parTrans" cxnId="{F038E4F8-EFDA-4BEA-8DD4-4F7FFC8006CF}">
      <dgm:prSet/>
      <dgm:spPr/>
      <dgm:t>
        <a:bodyPr/>
        <a:lstStyle/>
        <a:p>
          <a:endParaRPr lang="en-US"/>
        </a:p>
      </dgm:t>
    </dgm:pt>
    <dgm:pt modelId="{1399BFDD-A5E0-48E5-A61B-8379B664D6DC}" type="sibTrans" cxnId="{F038E4F8-EFDA-4BEA-8DD4-4F7FFC8006CF}">
      <dgm:prSet/>
      <dgm:spPr/>
      <dgm:t>
        <a:bodyPr/>
        <a:lstStyle/>
        <a:p>
          <a:endParaRPr lang="en-US"/>
        </a:p>
      </dgm:t>
    </dgm:pt>
    <dgm:pt modelId="{0AA0EC81-9AA2-4FAE-81DE-7C8826ED6A17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</a:ln>
      </dgm:spPr>
      <dgm:t>
        <a:bodyPr/>
        <a:lstStyle/>
        <a:p>
          <a:r>
            <a:rPr lang="en-US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1</a:t>
          </a:r>
        </a:p>
      </dgm:t>
    </dgm:pt>
    <dgm:pt modelId="{8F79A635-E7A8-4566-B347-0F02B4190649}" type="parTrans" cxnId="{DEDB6227-CD8A-4FE2-920E-87D92D79DC22}">
      <dgm:prSet/>
      <dgm:spPr/>
      <dgm:t>
        <a:bodyPr/>
        <a:lstStyle/>
        <a:p>
          <a:endParaRPr lang="en-US"/>
        </a:p>
      </dgm:t>
    </dgm:pt>
    <dgm:pt modelId="{12A4D71C-7A91-48A6-92E9-B5859C27C1AD}" type="sibTrans" cxnId="{DEDB6227-CD8A-4FE2-920E-87D92D79DC22}">
      <dgm:prSet/>
      <dgm:spPr/>
      <dgm:t>
        <a:bodyPr/>
        <a:lstStyle/>
        <a:p>
          <a:endParaRPr lang="en-US"/>
        </a:p>
      </dgm:t>
    </dgm:pt>
    <dgm:pt modelId="{A4F57F7A-5ECA-4909-9A07-1E82C89E0B8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</a:ln>
      </dgm:spPr>
      <dgm:t>
        <a:bodyPr/>
        <a:lstStyle/>
        <a:p>
          <a:r>
            <a:rPr lang="en-US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2</a:t>
          </a:r>
        </a:p>
      </dgm:t>
    </dgm:pt>
    <dgm:pt modelId="{F6456DC4-1AB1-470F-AD9B-FE2660960316}" type="parTrans" cxnId="{6DE6A0A7-CBF6-4591-9357-AB7A3AB27966}">
      <dgm:prSet/>
      <dgm:spPr/>
      <dgm:t>
        <a:bodyPr/>
        <a:lstStyle/>
        <a:p>
          <a:endParaRPr lang="en-US"/>
        </a:p>
      </dgm:t>
    </dgm:pt>
    <dgm:pt modelId="{BCCC21F2-6AC9-41E0-BAB1-A66A95A854BE}" type="sibTrans" cxnId="{6DE6A0A7-CBF6-4591-9357-AB7A3AB27966}">
      <dgm:prSet/>
      <dgm:spPr/>
      <dgm:t>
        <a:bodyPr/>
        <a:lstStyle/>
        <a:p>
          <a:endParaRPr lang="en-US"/>
        </a:p>
      </dgm:t>
    </dgm:pt>
    <dgm:pt modelId="{F8A1C3D3-A049-45AC-BB48-47443CD22F2B}">
      <dgm:prSet/>
      <dgm:spPr/>
      <dgm:t>
        <a:bodyPr/>
        <a:lstStyle/>
        <a:p>
          <a:r>
            <a:rPr lang="en-US" dirty="0"/>
            <a:t>Level 1</a:t>
          </a:r>
        </a:p>
      </dgm:t>
    </dgm:pt>
    <dgm:pt modelId="{B19E257C-19F4-4F30-96C9-8A008A4A7085}" type="parTrans" cxnId="{250B3C7D-687F-48BE-8F36-E2C14E51DB3E}">
      <dgm:prSet/>
      <dgm:spPr/>
      <dgm:t>
        <a:bodyPr/>
        <a:lstStyle/>
        <a:p>
          <a:endParaRPr lang="en-US"/>
        </a:p>
      </dgm:t>
    </dgm:pt>
    <dgm:pt modelId="{CF090AB4-12C1-414A-87AA-13AF08E0BD26}" type="sibTrans" cxnId="{250B3C7D-687F-48BE-8F36-E2C14E51DB3E}">
      <dgm:prSet/>
      <dgm:spPr/>
      <dgm:t>
        <a:bodyPr/>
        <a:lstStyle/>
        <a:p>
          <a:endParaRPr lang="en-US"/>
        </a:p>
      </dgm:t>
    </dgm:pt>
    <dgm:pt modelId="{2DB1D824-3AB0-4E3B-8F08-136C03BB2EB5}">
      <dgm:prSet/>
      <dgm:spPr/>
      <dgm:t>
        <a:bodyPr/>
        <a:lstStyle/>
        <a:p>
          <a:r>
            <a:rPr lang="en-US" dirty="0"/>
            <a:t>Level 2</a:t>
          </a:r>
        </a:p>
      </dgm:t>
    </dgm:pt>
    <dgm:pt modelId="{A50CD916-9295-4DE6-A48B-077370FC1379}" type="parTrans" cxnId="{C9033C4A-7D65-4B6A-B6EB-84420D7943CA}">
      <dgm:prSet/>
      <dgm:spPr/>
      <dgm:t>
        <a:bodyPr/>
        <a:lstStyle/>
        <a:p>
          <a:endParaRPr lang="en-US"/>
        </a:p>
      </dgm:t>
    </dgm:pt>
    <dgm:pt modelId="{5D89F5C5-6117-4DC2-A9E8-CB3A7918C7C6}" type="sibTrans" cxnId="{C9033C4A-7D65-4B6A-B6EB-84420D7943CA}">
      <dgm:prSet/>
      <dgm:spPr/>
      <dgm:t>
        <a:bodyPr/>
        <a:lstStyle/>
        <a:p>
          <a:endParaRPr lang="en-US"/>
        </a:p>
      </dgm:t>
    </dgm:pt>
    <dgm:pt modelId="{842D54B2-A1B4-458C-A5DF-0E2EFD0E240A}">
      <dgm:prSet/>
      <dgm:spPr/>
      <dgm:t>
        <a:bodyPr/>
        <a:lstStyle/>
        <a:p>
          <a:r>
            <a:rPr lang="en-US" dirty="0"/>
            <a:t>Access</a:t>
          </a:r>
        </a:p>
      </dgm:t>
    </dgm:pt>
    <dgm:pt modelId="{BC702EAA-3180-4230-856E-D8F62EB5D637}" type="parTrans" cxnId="{6CF6EC52-84AC-45B9-8A93-ED59B0F6FA5F}">
      <dgm:prSet/>
      <dgm:spPr/>
      <dgm:t>
        <a:bodyPr/>
        <a:lstStyle/>
        <a:p>
          <a:endParaRPr lang="en-US"/>
        </a:p>
      </dgm:t>
    </dgm:pt>
    <dgm:pt modelId="{6FE017E2-CE0C-49CE-9B23-C9A706854F91}" type="sibTrans" cxnId="{6CF6EC52-84AC-45B9-8A93-ED59B0F6FA5F}">
      <dgm:prSet/>
      <dgm:spPr/>
      <dgm:t>
        <a:bodyPr/>
        <a:lstStyle/>
        <a:p>
          <a:endParaRPr lang="en-US"/>
        </a:p>
      </dgm:t>
    </dgm:pt>
    <dgm:pt modelId="{521E641F-3C0B-46F9-8220-54E7BD50F1CD}">
      <dgm:prSet/>
      <dgm:spPr/>
      <dgm:t>
        <a:bodyPr/>
        <a:lstStyle/>
        <a:p>
          <a:r>
            <a:rPr lang="en-US" dirty="0"/>
            <a:t>Visual Basic</a:t>
          </a:r>
        </a:p>
      </dgm:t>
    </dgm:pt>
    <dgm:pt modelId="{A4CE564F-B76B-47B9-B5DF-F207D4E87B2C}" type="parTrans" cxnId="{835483C1-7205-4BF2-A144-CF787B70FEB8}">
      <dgm:prSet/>
      <dgm:spPr/>
      <dgm:t>
        <a:bodyPr/>
        <a:lstStyle/>
        <a:p>
          <a:endParaRPr lang="en-US"/>
        </a:p>
      </dgm:t>
    </dgm:pt>
    <dgm:pt modelId="{FB7C314F-6AD9-4FEA-B7FD-44D7526EB4E7}" type="sibTrans" cxnId="{835483C1-7205-4BF2-A144-CF787B70FEB8}">
      <dgm:prSet/>
      <dgm:spPr/>
      <dgm:t>
        <a:bodyPr/>
        <a:lstStyle/>
        <a:p>
          <a:endParaRPr lang="en-US"/>
        </a:p>
      </dgm:t>
    </dgm:pt>
    <dgm:pt modelId="{0A9956F5-60A3-4802-AF9F-9A335AE9C0AB}">
      <dgm:prSet/>
      <dgm:spPr/>
      <dgm:t>
        <a:bodyPr/>
        <a:lstStyle/>
        <a:p>
          <a:r>
            <a:rPr lang="en-US" dirty="0"/>
            <a:t>Programming</a:t>
          </a:r>
        </a:p>
      </dgm:t>
    </dgm:pt>
    <dgm:pt modelId="{5D8F7A91-C56F-4FB0-8DE5-98D17317EFE0}" type="parTrans" cxnId="{F0B9D7D2-F12D-4BAF-BF29-688213240DBD}">
      <dgm:prSet/>
      <dgm:spPr/>
      <dgm:t>
        <a:bodyPr/>
        <a:lstStyle/>
        <a:p>
          <a:endParaRPr lang="en-US"/>
        </a:p>
      </dgm:t>
    </dgm:pt>
    <dgm:pt modelId="{D23CAD09-F6D8-4070-9783-B4E12F6A26E2}" type="sibTrans" cxnId="{F0B9D7D2-F12D-4BAF-BF29-688213240DBD}">
      <dgm:prSet/>
      <dgm:spPr/>
      <dgm:t>
        <a:bodyPr/>
        <a:lstStyle/>
        <a:p>
          <a:endParaRPr lang="en-US"/>
        </a:p>
      </dgm:t>
    </dgm:pt>
    <dgm:pt modelId="{50AECC50-74A2-4DD9-9374-E4C68FC6DFF9}">
      <dgm:prSet/>
      <dgm:spPr/>
      <dgm:t>
        <a:bodyPr/>
        <a:lstStyle/>
        <a:p>
          <a:r>
            <a:rPr lang="en-US" dirty="0"/>
            <a:t>Outlook</a:t>
          </a:r>
        </a:p>
      </dgm:t>
    </dgm:pt>
    <dgm:pt modelId="{11AD1AD8-2E7F-4347-BF1E-0ED72AC75177}" type="parTrans" cxnId="{AF4B7152-623E-4E8B-BD00-E095BB6A6C9F}">
      <dgm:prSet/>
      <dgm:spPr/>
      <dgm:t>
        <a:bodyPr/>
        <a:lstStyle/>
        <a:p>
          <a:endParaRPr lang="en-US"/>
        </a:p>
      </dgm:t>
    </dgm:pt>
    <dgm:pt modelId="{58480568-94C8-452D-AC45-B426E4F55FA5}" type="sibTrans" cxnId="{AF4B7152-623E-4E8B-BD00-E095BB6A6C9F}">
      <dgm:prSet/>
      <dgm:spPr/>
      <dgm:t>
        <a:bodyPr/>
        <a:lstStyle/>
        <a:p>
          <a:endParaRPr lang="en-US"/>
        </a:p>
      </dgm:t>
    </dgm:pt>
    <dgm:pt modelId="{7F30F577-5377-4E18-B61D-74EC93A48BCB}">
      <dgm:prSet/>
      <dgm:spPr/>
      <dgm:t>
        <a:bodyPr/>
        <a:lstStyle/>
        <a:p>
          <a:r>
            <a:rPr lang="en-US" dirty="0"/>
            <a:t>Internet</a:t>
          </a:r>
        </a:p>
      </dgm:t>
    </dgm:pt>
    <dgm:pt modelId="{6E06769C-64FF-4651-A1EB-89E05FD55504}" type="parTrans" cxnId="{EC5AB0EA-A85D-46A6-96D1-8011D678BE97}">
      <dgm:prSet/>
      <dgm:spPr/>
      <dgm:t>
        <a:bodyPr/>
        <a:lstStyle/>
        <a:p>
          <a:endParaRPr lang="en-US"/>
        </a:p>
      </dgm:t>
    </dgm:pt>
    <dgm:pt modelId="{ED526B6E-D409-4B1D-8244-B9DA282ED60E}" type="sibTrans" cxnId="{EC5AB0EA-A85D-46A6-96D1-8011D678BE97}">
      <dgm:prSet/>
      <dgm:spPr/>
      <dgm:t>
        <a:bodyPr/>
        <a:lstStyle/>
        <a:p>
          <a:endParaRPr lang="en-US"/>
        </a:p>
      </dgm:t>
    </dgm:pt>
    <dgm:pt modelId="{4A6787C4-B3D3-4E2C-BC22-0A81892092CF}">
      <dgm:prSet/>
      <dgm:spPr/>
      <dgm:t>
        <a:bodyPr/>
        <a:lstStyle/>
        <a:p>
          <a:r>
            <a:rPr lang="en-US" dirty="0"/>
            <a:t>Email</a:t>
          </a:r>
        </a:p>
      </dgm:t>
    </dgm:pt>
    <dgm:pt modelId="{8ACE6769-E457-4C90-8FFE-65ABB6443E9F}" type="parTrans" cxnId="{AFF8C164-8DF8-4B31-B981-434068539DA8}">
      <dgm:prSet/>
      <dgm:spPr/>
      <dgm:t>
        <a:bodyPr/>
        <a:lstStyle/>
        <a:p>
          <a:endParaRPr lang="en-US"/>
        </a:p>
      </dgm:t>
    </dgm:pt>
    <dgm:pt modelId="{2B8A56E8-F468-43D4-87AE-D5AA909FC1AF}" type="sibTrans" cxnId="{AFF8C164-8DF8-4B31-B981-434068539DA8}">
      <dgm:prSet/>
      <dgm:spPr/>
      <dgm:t>
        <a:bodyPr/>
        <a:lstStyle/>
        <a:p>
          <a:endParaRPr lang="en-US"/>
        </a:p>
      </dgm:t>
    </dgm:pt>
    <dgm:pt modelId="{E1B66BFC-6840-4845-801F-70E90A8E7E00}" type="pres">
      <dgm:prSet presAssocID="{18E26A40-1B7A-4843-9154-ACFBC6C4257C}" presName="linearFlow" presStyleCnt="0">
        <dgm:presLayoutVars>
          <dgm:dir/>
          <dgm:animLvl val="lvl"/>
          <dgm:resizeHandles/>
        </dgm:presLayoutVars>
      </dgm:prSet>
      <dgm:spPr/>
    </dgm:pt>
    <dgm:pt modelId="{D7CEC164-413F-4458-9710-7051692B833E}" type="pres">
      <dgm:prSet presAssocID="{50232D91-829C-4F52-B373-6DB3393421D1}" presName="compositeNode" presStyleCnt="0">
        <dgm:presLayoutVars>
          <dgm:bulletEnabled val="1"/>
        </dgm:presLayoutVars>
      </dgm:prSet>
      <dgm:spPr/>
    </dgm:pt>
    <dgm:pt modelId="{2FA285B8-EBED-4D4D-8969-55974F370B17}" type="pres">
      <dgm:prSet presAssocID="{50232D91-829C-4F52-B373-6DB3393421D1}" presName="image" presStyleLbl="fgImgPlace1" presStyleIdx="0" presStyleCnt="5"/>
      <dgm:spPr/>
    </dgm:pt>
    <dgm:pt modelId="{2C48FDC4-81ED-40A5-A359-98E423FE39FF}" type="pres">
      <dgm:prSet presAssocID="{50232D91-829C-4F52-B373-6DB3393421D1}" presName="childNode" presStyleLbl="node1" presStyleIdx="0" presStyleCnt="5">
        <dgm:presLayoutVars>
          <dgm:bulletEnabled val="1"/>
        </dgm:presLayoutVars>
      </dgm:prSet>
      <dgm:spPr/>
    </dgm:pt>
    <dgm:pt modelId="{33FE93E8-0511-45EA-9482-ABE2E9E1E037}" type="pres">
      <dgm:prSet presAssocID="{50232D91-829C-4F52-B373-6DB3393421D1}" presName="parentNode" presStyleLbl="revTx" presStyleIdx="0" presStyleCnt="5">
        <dgm:presLayoutVars>
          <dgm:chMax val="0"/>
          <dgm:bulletEnabled val="1"/>
        </dgm:presLayoutVars>
      </dgm:prSet>
      <dgm:spPr/>
    </dgm:pt>
    <dgm:pt modelId="{943EFDC4-8312-4BDC-B4E1-5351A6FBD42E}" type="pres">
      <dgm:prSet presAssocID="{975862AA-8659-4B94-8F6E-D15914E8CB89}" presName="sibTrans" presStyleCnt="0"/>
      <dgm:spPr/>
    </dgm:pt>
    <dgm:pt modelId="{6FDB538C-2D1A-4976-ADAD-4BEC7622F057}" type="pres">
      <dgm:prSet presAssocID="{E498D5FD-4832-4E45-98A5-5DC54C6B9176}" presName="compositeNode" presStyleCnt="0">
        <dgm:presLayoutVars>
          <dgm:bulletEnabled val="1"/>
        </dgm:presLayoutVars>
      </dgm:prSet>
      <dgm:spPr/>
    </dgm:pt>
    <dgm:pt modelId="{909A778C-B5AE-4303-8192-3A7A8D83F9FA}" type="pres">
      <dgm:prSet presAssocID="{E498D5FD-4832-4E45-98A5-5DC54C6B9176}" presName="image" presStyleLbl="fgImgPlace1" presStyleIdx="1" presStyleCnt="5"/>
      <dgm:spPr/>
    </dgm:pt>
    <dgm:pt modelId="{23DEF0E1-95CB-4FB3-B349-F065F9C19F2B}" type="pres">
      <dgm:prSet presAssocID="{E498D5FD-4832-4E45-98A5-5DC54C6B9176}" presName="childNode" presStyleLbl="node1" presStyleIdx="1" presStyleCnt="5" custScaleX="100001" custScaleY="100001">
        <dgm:presLayoutVars>
          <dgm:bulletEnabled val="1"/>
        </dgm:presLayoutVars>
      </dgm:prSet>
      <dgm:spPr/>
    </dgm:pt>
    <dgm:pt modelId="{ACC0F64D-B3E0-41E4-85E6-3ABEF48F7AF5}" type="pres">
      <dgm:prSet presAssocID="{E498D5FD-4832-4E45-98A5-5DC54C6B9176}" presName="parentNode" presStyleLbl="revTx" presStyleIdx="1" presStyleCnt="5">
        <dgm:presLayoutVars>
          <dgm:chMax val="0"/>
          <dgm:bulletEnabled val="1"/>
        </dgm:presLayoutVars>
      </dgm:prSet>
      <dgm:spPr/>
    </dgm:pt>
    <dgm:pt modelId="{66559B6B-5FFE-462A-8790-A877E3B64E41}" type="pres">
      <dgm:prSet presAssocID="{008677B2-EC0C-45DA-B63E-D1733AC618DF}" presName="sibTrans" presStyleCnt="0"/>
      <dgm:spPr/>
    </dgm:pt>
    <dgm:pt modelId="{C68E0985-43B7-42F9-B099-F90C559400B5}" type="pres">
      <dgm:prSet presAssocID="{50AECC50-74A2-4DD9-9374-E4C68FC6DFF9}" presName="compositeNode" presStyleCnt="0">
        <dgm:presLayoutVars>
          <dgm:bulletEnabled val="1"/>
        </dgm:presLayoutVars>
      </dgm:prSet>
      <dgm:spPr/>
    </dgm:pt>
    <dgm:pt modelId="{387CB4A2-FAE9-4B52-AC6A-5176C7C37249}" type="pres">
      <dgm:prSet presAssocID="{50AECC50-74A2-4DD9-9374-E4C68FC6DFF9}" presName="image" presStyleLbl="fgImgPlace1" presStyleIdx="2" presStyleCnt="5"/>
      <dgm:spPr/>
    </dgm:pt>
    <dgm:pt modelId="{BD862294-0625-44B6-AD55-474C00413757}" type="pres">
      <dgm:prSet presAssocID="{50AECC50-74A2-4DD9-9374-E4C68FC6DFF9}" presName="childNode" presStyleLbl="node1" presStyleIdx="2" presStyleCnt="5">
        <dgm:presLayoutVars>
          <dgm:bulletEnabled val="1"/>
        </dgm:presLayoutVars>
      </dgm:prSet>
      <dgm:spPr/>
    </dgm:pt>
    <dgm:pt modelId="{6DF79241-FA39-4347-B1DC-4162CA0B9D9E}" type="pres">
      <dgm:prSet presAssocID="{50AECC50-74A2-4DD9-9374-E4C68FC6DFF9}" presName="parentNode" presStyleLbl="revTx" presStyleIdx="2" presStyleCnt="5">
        <dgm:presLayoutVars>
          <dgm:chMax val="0"/>
          <dgm:bulletEnabled val="1"/>
        </dgm:presLayoutVars>
      </dgm:prSet>
      <dgm:spPr/>
    </dgm:pt>
    <dgm:pt modelId="{E1430959-E35F-41F1-A66F-1F628FD757FB}" type="pres">
      <dgm:prSet presAssocID="{58480568-94C8-452D-AC45-B426E4F55FA5}" presName="sibTrans" presStyleCnt="0"/>
      <dgm:spPr/>
    </dgm:pt>
    <dgm:pt modelId="{3D774DC7-23C9-4311-B426-3F7A41DB69BB}" type="pres">
      <dgm:prSet presAssocID="{8106977D-109A-4288-8CEA-A37A19725C96}" presName="compositeNode" presStyleCnt="0">
        <dgm:presLayoutVars>
          <dgm:bulletEnabled val="1"/>
        </dgm:presLayoutVars>
      </dgm:prSet>
      <dgm:spPr/>
    </dgm:pt>
    <dgm:pt modelId="{E937EFE1-4342-45A4-950F-7EF449B054D1}" type="pres">
      <dgm:prSet presAssocID="{8106977D-109A-4288-8CEA-A37A19725C96}" presName="image" presStyleLbl="fgImgPlace1" presStyleIdx="3" presStyleCnt="5"/>
      <dgm:spPr/>
    </dgm:pt>
    <dgm:pt modelId="{DD2D5C18-CDB5-4258-89BE-A271723752CE}" type="pres">
      <dgm:prSet presAssocID="{8106977D-109A-4288-8CEA-A37A19725C96}" presName="childNode" presStyleLbl="node1" presStyleIdx="3" presStyleCnt="5">
        <dgm:presLayoutVars>
          <dgm:bulletEnabled val="1"/>
        </dgm:presLayoutVars>
      </dgm:prSet>
      <dgm:spPr/>
    </dgm:pt>
    <dgm:pt modelId="{66C51B7D-70E8-4BC9-A1EE-26CF7DD44F58}" type="pres">
      <dgm:prSet presAssocID="{8106977D-109A-4288-8CEA-A37A19725C96}" presName="parentNode" presStyleLbl="revTx" presStyleIdx="3" presStyleCnt="5">
        <dgm:presLayoutVars>
          <dgm:chMax val="0"/>
          <dgm:bulletEnabled val="1"/>
        </dgm:presLayoutVars>
      </dgm:prSet>
      <dgm:spPr/>
    </dgm:pt>
    <dgm:pt modelId="{208DACF0-8804-44D9-906F-A171CF2AB03F}" type="pres">
      <dgm:prSet presAssocID="{DD837459-F294-4C5D-A5E7-DA664FB8F7BB}" presName="sibTrans" presStyleCnt="0"/>
      <dgm:spPr/>
    </dgm:pt>
    <dgm:pt modelId="{139F61C9-82C9-4768-BD01-5F5A8598200F}" type="pres">
      <dgm:prSet presAssocID="{842D54B2-A1B4-458C-A5DF-0E2EFD0E240A}" presName="compositeNode" presStyleCnt="0">
        <dgm:presLayoutVars>
          <dgm:bulletEnabled val="1"/>
        </dgm:presLayoutVars>
      </dgm:prSet>
      <dgm:spPr/>
    </dgm:pt>
    <dgm:pt modelId="{CAD96142-4225-42BF-A0AB-801A3BB4080D}" type="pres">
      <dgm:prSet presAssocID="{842D54B2-A1B4-458C-A5DF-0E2EFD0E240A}" presName="image" presStyleLbl="fgImgPlace1" presStyleIdx="4" presStyleCnt="5"/>
      <dgm:spPr/>
    </dgm:pt>
    <dgm:pt modelId="{03B5C66C-A7B5-4228-871F-3EDF8AAE9820}" type="pres">
      <dgm:prSet presAssocID="{842D54B2-A1B4-458C-A5DF-0E2EFD0E240A}" presName="childNode" presStyleLbl="node1" presStyleIdx="4" presStyleCnt="5">
        <dgm:presLayoutVars>
          <dgm:bulletEnabled val="1"/>
        </dgm:presLayoutVars>
      </dgm:prSet>
      <dgm:spPr/>
    </dgm:pt>
    <dgm:pt modelId="{B860EF2A-62F7-4693-8732-ECEE53FB52EC}" type="pres">
      <dgm:prSet presAssocID="{842D54B2-A1B4-458C-A5DF-0E2EFD0E240A}" presName="parentNode" presStyleLbl="revTx" presStyleIdx="4" presStyleCnt="5">
        <dgm:presLayoutVars>
          <dgm:chMax val="0"/>
          <dgm:bulletEnabled val="1"/>
        </dgm:presLayoutVars>
      </dgm:prSet>
      <dgm:spPr/>
    </dgm:pt>
  </dgm:ptLst>
  <dgm:cxnLst>
    <dgm:cxn modelId="{C3648C02-E5C2-43EE-BA09-51C8141FA3F8}" type="presOf" srcId="{2DB1D824-3AB0-4E3B-8F08-136C03BB2EB5}" destId="{DD2D5C18-CDB5-4258-89BE-A271723752CE}" srcOrd="0" destOrd="1" presId="urn:microsoft.com/office/officeart/2005/8/layout/hList2"/>
    <dgm:cxn modelId="{ED6AA009-0B7C-433A-B8B2-8CF1B0BA95B4}" type="presOf" srcId="{E498D5FD-4832-4E45-98A5-5DC54C6B9176}" destId="{ACC0F64D-B3E0-41E4-85E6-3ABEF48F7AF5}" srcOrd="0" destOrd="0" presId="urn:microsoft.com/office/officeart/2005/8/layout/hList2"/>
    <dgm:cxn modelId="{52BEE709-3D57-4DA7-B260-D463C8FD1E24}" type="presOf" srcId="{521E641F-3C0B-46F9-8220-54E7BD50F1CD}" destId="{03B5C66C-A7B5-4228-871F-3EDF8AAE9820}" srcOrd="0" destOrd="0" presId="urn:microsoft.com/office/officeart/2005/8/layout/hList2"/>
    <dgm:cxn modelId="{2748BB0B-BD83-48BD-B1F6-9D6495B6DB61}" type="presOf" srcId="{0AA0EC81-9AA2-4FAE-81DE-7C8826ED6A17}" destId="{23DEF0E1-95CB-4FB3-B349-F065F9C19F2B}" srcOrd="0" destOrd="0" presId="urn:microsoft.com/office/officeart/2005/8/layout/hList2"/>
    <dgm:cxn modelId="{5B4ADE0F-0AC1-4BA5-BA14-484176C21975}" type="presOf" srcId="{A4F57F7A-5ECA-4909-9A07-1E82C89E0B8A}" destId="{23DEF0E1-95CB-4FB3-B349-F065F9C19F2B}" srcOrd="0" destOrd="1" presId="urn:microsoft.com/office/officeart/2005/8/layout/hList2"/>
    <dgm:cxn modelId="{F9FB7F18-3A00-4FDD-A56B-EA3E0E5844CD}" type="presOf" srcId="{5A5D3A3A-F9D2-4ECE-B220-A4EF157CABC2}" destId="{2C48FDC4-81ED-40A5-A359-98E423FE39FF}" srcOrd="0" destOrd="1" presId="urn:microsoft.com/office/officeart/2005/8/layout/hList2"/>
    <dgm:cxn modelId="{DEDB6227-CD8A-4FE2-920E-87D92D79DC22}" srcId="{E498D5FD-4832-4E45-98A5-5DC54C6B9176}" destId="{0AA0EC81-9AA2-4FAE-81DE-7C8826ED6A17}" srcOrd="0" destOrd="0" parTransId="{8F79A635-E7A8-4566-B347-0F02B4190649}" sibTransId="{12A4D71C-7A91-48A6-92E9-B5859C27C1AD}"/>
    <dgm:cxn modelId="{5A49CF29-829F-4792-B0CD-9E9AB70BF845}" type="presOf" srcId="{F8A1C3D3-A049-45AC-BB48-47443CD22F2B}" destId="{DD2D5C18-CDB5-4258-89BE-A271723752CE}" srcOrd="0" destOrd="0" presId="urn:microsoft.com/office/officeart/2005/8/layout/hList2"/>
    <dgm:cxn modelId="{29E00340-21FC-4D99-A57A-56997653484C}" srcId="{18E26A40-1B7A-4843-9154-ACFBC6C4257C}" destId="{8106977D-109A-4288-8CEA-A37A19725C96}" srcOrd="3" destOrd="0" parTransId="{D4994B49-72EA-426D-BDBA-FECDE981A19F}" sibTransId="{DD837459-F294-4C5D-A5E7-DA664FB8F7BB}"/>
    <dgm:cxn modelId="{AFF8C164-8DF8-4B31-B981-434068539DA8}" srcId="{50AECC50-74A2-4DD9-9374-E4C68FC6DFF9}" destId="{4A6787C4-B3D3-4E2C-BC22-0A81892092CF}" srcOrd="1" destOrd="0" parTransId="{8ACE6769-E457-4C90-8FFE-65ABB6443E9F}" sibTransId="{2B8A56E8-F468-43D4-87AE-D5AA909FC1AF}"/>
    <dgm:cxn modelId="{7BECA148-9512-4756-80CB-1D5D389BA25E}" srcId="{18E26A40-1B7A-4843-9154-ACFBC6C4257C}" destId="{E498D5FD-4832-4E45-98A5-5DC54C6B9176}" srcOrd="1" destOrd="0" parTransId="{4243ABCE-235C-41F2-92A6-939E178E5086}" sibTransId="{008677B2-EC0C-45DA-B63E-D1733AC618DF}"/>
    <dgm:cxn modelId="{C9033C4A-7D65-4B6A-B6EB-84420D7943CA}" srcId="{8106977D-109A-4288-8CEA-A37A19725C96}" destId="{2DB1D824-3AB0-4E3B-8F08-136C03BB2EB5}" srcOrd="1" destOrd="0" parTransId="{A50CD916-9295-4DE6-A48B-077370FC1379}" sibTransId="{5D89F5C5-6117-4DC2-A9E8-CB3A7918C7C6}"/>
    <dgm:cxn modelId="{AF4B7152-623E-4E8B-BD00-E095BB6A6C9F}" srcId="{18E26A40-1B7A-4843-9154-ACFBC6C4257C}" destId="{50AECC50-74A2-4DD9-9374-E4C68FC6DFF9}" srcOrd="2" destOrd="0" parTransId="{11AD1AD8-2E7F-4347-BF1E-0ED72AC75177}" sibTransId="{58480568-94C8-452D-AC45-B426E4F55FA5}"/>
    <dgm:cxn modelId="{6CF6EC52-84AC-45B9-8A93-ED59B0F6FA5F}" srcId="{18E26A40-1B7A-4843-9154-ACFBC6C4257C}" destId="{842D54B2-A1B4-458C-A5DF-0E2EFD0E240A}" srcOrd="4" destOrd="0" parTransId="{BC702EAA-3180-4230-856E-D8F62EB5D637}" sibTransId="{6FE017E2-CE0C-49CE-9B23-C9A706854F91}"/>
    <dgm:cxn modelId="{11D76279-78EB-4F55-9FD1-A32E3CB4AE51}" type="presOf" srcId="{4A6787C4-B3D3-4E2C-BC22-0A81892092CF}" destId="{BD862294-0625-44B6-AD55-474C00413757}" srcOrd="0" destOrd="1" presId="urn:microsoft.com/office/officeart/2005/8/layout/hList2"/>
    <dgm:cxn modelId="{250B3C7D-687F-48BE-8F36-E2C14E51DB3E}" srcId="{8106977D-109A-4288-8CEA-A37A19725C96}" destId="{F8A1C3D3-A049-45AC-BB48-47443CD22F2B}" srcOrd="0" destOrd="0" parTransId="{B19E257C-19F4-4F30-96C9-8A008A4A7085}" sibTransId="{CF090AB4-12C1-414A-87AA-13AF08E0BD26}"/>
    <dgm:cxn modelId="{6DE6A0A7-CBF6-4591-9357-AB7A3AB27966}" srcId="{E498D5FD-4832-4E45-98A5-5DC54C6B9176}" destId="{A4F57F7A-5ECA-4909-9A07-1E82C89E0B8A}" srcOrd="1" destOrd="0" parTransId="{F6456DC4-1AB1-470F-AD9B-FE2660960316}" sibTransId="{BCCC21F2-6AC9-41E0-BAB1-A66A95A854BE}"/>
    <dgm:cxn modelId="{542305AC-5BDE-4245-8194-80D390006FE7}" srcId="{18E26A40-1B7A-4843-9154-ACFBC6C4257C}" destId="{50232D91-829C-4F52-B373-6DB3393421D1}" srcOrd="0" destOrd="0" parTransId="{0CD79EFA-292F-4D55-A45D-DEC6CF55A45E}" sibTransId="{975862AA-8659-4B94-8F6E-D15914E8CB89}"/>
    <dgm:cxn modelId="{2DB4D1B6-0325-4349-8169-733D58A465D8}" type="presOf" srcId="{7F30F577-5377-4E18-B61D-74EC93A48BCB}" destId="{BD862294-0625-44B6-AD55-474C00413757}" srcOrd="0" destOrd="0" presId="urn:microsoft.com/office/officeart/2005/8/layout/hList2"/>
    <dgm:cxn modelId="{77D8A9BF-C9D2-4834-989B-7E54B481CF87}" type="presOf" srcId="{18E26A40-1B7A-4843-9154-ACFBC6C4257C}" destId="{E1B66BFC-6840-4845-801F-70E90A8E7E00}" srcOrd="0" destOrd="0" presId="urn:microsoft.com/office/officeart/2005/8/layout/hList2"/>
    <dgm:cxn modelId="{835483C1-7205-4BF2-A144-CF787B70FEB8}" srcId="{842D54B2-A1B4-458C-A5DF-0E2EFD0E240A}" destId="{521E641F-3C0B-46F9-8220-54E7BD50F1CD}" srcOrd="0" destOrd="0" parTransId="{A4CE564F-B76B-47B9-B5DF-F207D4E87B2C}" sibTransId="{FB7C314F-6AD9-4FEA-B7FD-44D7526EB4E7}"/>
    <dgm:cxn modelId="{2CE8D0C2-3742-483D-B075-310E9E5C34D4}" srcId="{50232D91-829C-4F52-B373-6DB3393421D1}" destId="{5B6C92D0-0FE9-42C4-A957-FDF239E51999}" srcOrd="0" destOrd="0" parTransId="{4448B5EA-37DD-450C-BC5E-527DB582141A}" sibTransId="{A49E1DDF-20FD-45DC-9770-12E9F62DDDFE}"/>
    <dgm:cxn modelId="{FB0503C9-F9FA-4497-ABB0-8D6691731369}" type="presOf" srcId="{842D54B2-A1B4-458C-A5DF-0E2EFD0E240A}" destId="{B860EF2A-62F7-4693-8732-ECEE53FB52EC}" srcOrd="0" destOrd="0" presId="urn:microsoft.com/office/officeart/2005/8/layout/hList2"/>
    <dgm:cxn modelId="{14A1C3CA-87F3-45E4-877B-F3441F091B39}" type="presOf" srcId="{8106977D-109A-4288-8CEA-A37A19725C96}" destId="{66C51B7D-70E8-4BC9-A1EE-26CF7DD44F58}" srcOrd="0" destOrd="0" presId="urn:microsoft.com/office/officeart/2005/8/layout/hList2"/>
    <dgm:cxn modelId="{3BEBA0CD-FACB-46AF-814F-F941082207F4}" type="presOf" srcId="{5B6C92D0-0FE9-42C4-A957-FDF239E51999}" destId="{2C48FDC4-81ED-40A5-A359-98E423FE39FF}" srcOrd="0" destOrd="0" presId="urn:microsoft.com/office/officeart/2005/8/layout/hList2"/>
    <dgm:cxn modelId="{3DD37BCE-A51E-4D93-97BE-3B5AB7AD6705}" type="presOf" srcId="{0A9956F5-60A3-4802-AF9F-9A335AE9C0AB}" destId="{03B5C66C-A7B5-4228-871F-3EDF8AAE9820}" srcOrd="0" destOrd="1" presId="urn:microsoft.com/office/officeart/2005/8/layout/hList2"/>
    <dgm:cxn modelId="{F0B9D7D2-F12D-4BAF-BF29-688213240DBD}" srcId="{842D54B2-A1B4-458C-A5DF-0E2EFD0E240A}" destId="{0A9956F5-60A3-4802-AF9F-9A335AE9C0AB}" srcOrd="1" destOrd="0" parTransId="{5D8F7A91-C56F-4FB0-8DE5-98D17317EFE0}" sibTransId="{D23CAD09-F6D8-4070-9783-B4E12F6A26E2}"/>
    <dgm:cxn modelId="{277396D8-C4CB-46AF-81FE-79D40E78D23A}" type="presOf" srcId="{50232D91-829C-4F52-B373-6DB3393421D1}" destId="{33FE93E8-0511-45EA-9482-ABE2E9E1E037}" srcOrd="0" destOrd="0" presId="urn:microsoft.com/office/officeart/2005/8/layout/hList2"/>
    <dgm:cxn modelId="{EC5AB0EA-A85D-46A6-96D1-8011D678BE97}" srcId="{50AECC50-74A2-4DD9-9374-E4C68FC6DFF9}" destId="{7F30F577-5377-4E18-B61D-74EC93A48BCB}" srcOrd="0" destOrd="0" parTransId="{6E06769C-64FF-4651-A1EB-89E05FD55504}" sibTransId="{ED526B6E-D409-4B1D-8244-B9DA282ED60E}"/>
    <dgm:cxn modelId="{F038E4F8-EFDA-4BEA-8DD4-4F7FFC8006CF}" srcId="{50232D91-829C-4F52-B373-6DB3393421D1}" destId="{5A5D3A3A-F9D2-4ECE-B220-A4EF157CABC2}" srcOrd="1" destOrd="0" parTransId="{D97F5986-74FA-4943-A758-170E5854FA29}" sibTransId="{1399BFDD-A5E0-48E5-A61B-8379B664D6DC}"/>
    <dgm:cxn modelId="{CC9DBEFC-5763-4E0D-B5A7-3BC39CC476AE}" type="presOf" srcId="{50AECC50-74A2-4DD9-9374-E4C68FC6DFF9}" destId="{6DF79241-FA39-4347-B1DC-4162CA0B9D9E}" srcOrd="0" destOrd="0" presId="urn:microsoft.com/office/officeart/2005/8/layout/hList2"/>
    <dgm:cxn modelId="{B0711EDF-6549-4AD1-A15D-ECE1DF275C7B}" type="presParOf" srcId="{E1B66BFC-6840-4845-801F-70E90A8E7E00}" destId="{D7CEC164-413F-4458-9710-7051692B833E}" srcOrd="0" destOrd="0" presId="urn:microsoft.com/office/officeart/2005/8/layout/hList2"/>
    <dgm:cxn modelId="{CAA7365D-C324-420E-B36B-C3DA05E7ABE4}" type="presParOf" srcId="{D7CEC164-413F-4458-9710-7051692B833E}" destId="{2FA285B8-EBED-4D4D-8969-55974F370B17}" srcOrd="0" destOrd="0" presId="urn:microsoft.com/office/officeart/2005/8/layout/hList2"/>
    <dgm:cxn modelId="{9B9180E0-5374-46A1-BED0-F7112C4B9393}" type="presParOf" srcId="{D7CEC164-413F-4458-9710-7051692B833E}" destId="{2C48FDC4-81ED-40A5-A359-98E423FE39FF}" srcOrd="1" destOrd="0" presId="urn:microsoft.com/office/officeart/2005/8/layout/hList2"/>
    <dgm:cxn modelId="{1CE8E10E-D7D4-4E19-BD7F-80E61745975D}" type="presParOf" srcId="{D7CEC164-413F-4458-9710-7051692B833E}" destId="{33FE93E8-0511-45EA-9482-ABE2E9E1E037}" srcOrd="2" destOrd="0" presId="urn:microsoft.com/office/officeart/2005/8/layout/hList2"/>
    <dgm:cxn modelId="{F126C11C-9EE3-4BE7-8BEB-85C6DCF0C6C3}" type="presParOf" srcId="{E1B66BFC-6840-4845-801F-70E90A8E7E00}" destId="{943EFDC4-8312-4BDC-B4E1-5351A6FBD42E}" srcOrd="1" destOrd="0" presId="urn:microsoft.com/office/officeart/2005/8/layout/hList2"/>
    <dgm:cxn modelId="{01BFDE19-15BF-4439-A44E-44AB2C4568EB}" type="presParOf" srcId="{E1B66BFC-6840-4845-801F-70E90A8E7E00}" destId="{6FDB538C-2D1A-4976-ADAD-4BEC7622F057}" srcOrd="2" destOrd="0" presId="urn:microsoft.com/office/officeart/2005/8/layout/hList2"/>
    <dgm:cxn modelId="{4D931776-045D-4A1D-8D82-68F4400935D3}" type="presParOf" srcId="{6FDB538C-2D1A-4976-ADAD-4BEC7622F057}" destId="{909A778C-B5AE-4303-8192-3A7A8D83F9FA}" srcOrd="0" destOrd="0" presId="urn:microsoft.com/office/officeart/2005/8/layout/hList2"/>
    <dgm:cxn modelId="{BBBD1BA8-BE75-4159-A095-BC085FBBD4FD}" type="presParOf" srcId="{6FDB538C-2D1A-4976-ADAD-4BEC7622F057}" destId="{23DEF0E1-95CB-4FB3-B349-F065F9C19F2B}" srcOrd="1" destOrd="0" presId="urn:microsoft.com/office/officeart/2005/8/layout/hList2"/>
    <dgm:cxn modelId="{EF89E11B-5E8A-4EB9-AE58-3C6E1C07D76D}" type="presParOf" srcId="{6FDB538C-2D1A-4976-ADAD-4BEC7622F057}" destId="{ACC0F64D-B3E0-41E4-85E6-3ABEF48F7AF5}" srcOrd="2" destOrd="0" presId="urn:microsoft.com/office/officeart/2005/8/layout/hList2"/>
    <dgm:cxn modelId="{A36BC929-EA65-46FF-892D-52CA23A8503E}" type="presParOf" srcId="{E1B66BFC-6840-4845-801F-70E90A8E7E00}" destId="{66559B6B-5FFE-462A-8790-A877E3B64E41}" srcOrd="3" destOrd="0" presId="urn:microsoft.com/office/officeart/2005/8/layout/hList2"/>
    <dgm:cxn modelId="{F7768943-058A-40ED-8EF6-29B6E8281F4D}" type="presParOf" srcId="{E1B66BFC-6840-4845-801F-70E90A8E7E00}" destId="{C68E0985-43B7-42F9-B099-F90C559400B5}" srcOrd="4" destOrd="0" presId="urn:microsoft.com/office/officeart/2005/8/layout/hList2"/>
    <dgm:cxn modelId="{1CDEA29B-5962-4EEF-B541-2AF0FCA4E06C}" type="presParOf" srcId="{C68E0985-43B7-42F9-B099-F90C559400B5}" destId="{387CB4A2-FAE9-4B52-AC6A-5176C7C37249}" srcOrd="0" destOrd="0" presId="urn:microsoft.com/office/officeart/2005/8/layout/hList2"/>
    <dgm:cxn modelId="{8B259E4C-33AE-49B0-ABBF-C938C8E303FA}" type="presParOf" srcId="{C68E0985-43B7-42F9-B099-F90C559400B5}" destId="{BD862294-0625-44B6-AD55-474C00413757}" srcOrd="1" destOrd="0" presId="urn:microsoft.com/office/officeart/2005/8/layout/hList2"/>
    <dgm:cxn modelId="{54FE4ECB-8B55-444E-88CB-C40EFA247C82}" type="presParOf" srcId="{C68E0985-43B7-42F9-B099-F90C559400B5}" destId="{6DF79241-FA39-4347-B1DC-4162CA0B9D9E}" srcOrd="2" destOrd="0" presId="urn:microsoft.com/office/officeart/2005/8/layout/hList2"/>
    <dgm:cxn modelId="{5E03347F-B00E-4E6E-825A-6BF22A8957DA}" type="presParOf" srcId="{E1B66BFC-6840-4845-801F-70E90A8E7E00}" destId="{E1430959-E35F-41F1-A66F-1F628FD757FB}" srcOrd="5" destOrd="0" presId="urn:microsoft.com/office/officeart/2005/8/layout/hList2"/>
    <dgm:cxn modelId="{1B1FCA34-57CD-466D-8F8E-1A69503700B0}" type="presParOf" srcId="{E1B66BFC-6840-4845-801F-70E90A8E7E00}" destId="{3D774DC7-23C9-4311-B426-3F7A41DB69BB}" srcOrd="6" destOrd="0" presId="urn:microsoft.com/office/officeart/2005/8/layout/hList2"/>
    <dgm:cxn modelId="{3F50014F-E737-48CF-95CF-A7A48C01C053}" type="presParOf" srcId="{3D774DC7-23C9-4311-B426-3F7A41DB69BB}" destId="{E937EFE1-4342-45A4-950F-7EF449B054D1}" srcOrd="0" destOrd="0" presId="urn:microsoft.com/office/officeart/2005/8/layout/hList2"/>
    <dgm:cxn modelId="{7DF98A52-D157-4877-8352-AB15949FF354}" type="presParOf" srcId="{3D774DC7-23C9-4311-B426-3F7A41DB69BB}" destId="{DD2D5C18-CDB5-4258-89BE-A271723752CE}" srcOrd="1" destOrd="0" presId="urn:microsoft.com/office/officeart/2005/8/layout/hList2"/>
    <dgm:cxn modelId="{C8AB64C7-CC62-4A01-AEC5-06509F4D4903}" type="presParOf" srcId="{3D774DC7-23C9-4311-B426-3F7A41DB69BB}" destId="{66C51B7D-70E8-4BC9-A1EE-26CF7DD44F58}" srcOrd="2" destOrd="0" presId="urn:microsoft.com/office/officeart/2005/8/layout/hList2"/>
    <dgm:cxn modelId="{FDBE54EC-20E7-4AB7-B2FB-33730ECEDB6C}" type="presParOf" srcId="{E1B66BFC-6840-4845-801F-70E90A8E7E00}" destId="{208DACF0-8804-44D9-906F-A171CF2AB03F}" srcOrd="7" destOrd="0" presId="urn:microsoft.com/office/officeart/2005/8/layout/hList2"/>
    <dgm:cxn modelId="{AEB46546-5F71-44AC-BC5C-722F2074C161}" type="presParOf" srcId="{E1B66BFC-6840-4845-801F-70E90A8E7E00}" destId="{139F61C9-82C9-4768-BD01-5F5A8598200F}" srcOrd="8" destOrd="0" presId="urn:microsoft.com/office/officeart/2005/8/layout/hList2"/>
    <dgm:cxn modelId="{6A6C4566-3968-4D10-A0F0-3AC44CC91AD3}" type="presParOf" srcId="{139F61C9-82C9-4768-BD01-5F5A8598200F}" destId="{CAD96142-4225-42BF-A0AB-801A3BB4080D}" srcOrd="0" destOrd="0" presId="urn:microsoft.com/office/officeart/2005/8/layout/hList2"/>
    <dgm:cxn modelId="{D42A084C-4A65-46DE-A702-A13ACA736B4B}" type="presParOf" srcId="{139F61C9-82C9-4768-BD01-5F5A8598200F}" destId="{03B5C66C-A7B5-4228-871F-3EDF8AAE9820}" srcOrd="1" destOrd="0" presId="urn:microsoft.com/office/officeart/2005/8/layout/hList2"/>
    <dgm:cxn modelId="{D6FCEEDA-7E8F-4A82-97CA-6C98CF5CE04E}" type="presParOf" srcId="{139F61C9-82C9-4768-BD01-5F5A8598200F}" destId="{B860EF2A-62F7-4693-8732-ECEE53FB52E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25B34B-CC39-4C6B-B681-D9B270A88262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17F530E-5345-40EC-8306-72C8CA0D9F70}">
      <dgm:prSet phldrT="[Text]"/>
      <dgm:spPr/>
      <dgm:t>
        <a:bodyPr/>
        <a:lstStyle/>
        <a:p>
          <a:r>
            <a:rPr lang="en-US" dirty="0"/>
            <a:t>Chris Turner</a:t>
          </a:r>
        </a:p>
        <a:p>
          <a:r>
            <a:rPr lang="en-US" dirty="0"/>
            <a:t>President</a:t>
          </a:r>
        </a:p>
      </dgm:t>
    </dgm:pt>
    <dgm:pt modelId="{A84E93A4-E51D-4DC2-8650-F8D90253B5C8}" type="parTrans" cxnId="{4C58D592-0B17-4970-BB4E-058E6F40B484}">
      <dgm:prSet/>
      <dgm:spPr/>
      <dgm:t>
        <a:bodyPr/>
        <a:lstStyle/>
        <a:p>
          <a:endParaRPr lang="en-US"/>
        </a:p>
      </dgm:t>
    </dgm:pt>
    <dgm:pt modelId="{EE5F861F-244B-4B8B-92B3-EA87AB2E9849}" type="sibTrans" cxnId="{4C58D592-0B17-4970-BB4E-058E6F40B484}">
      <dgm:prSet/>
      <dgm:spPr/>
      <dgm:t>
        <a:bodyPr/>
        <a:lstStyle/>
        <a:p>
          <a:endParaRPr lang="en-US"/>
        </a:p>
      </dgm:t>
    </dgm:pt>
    <dgm:pt modelId="{F5E41CDD-6EF7-4F95-B20B-76B7E3FEEEA7}" type="asst">
      <dgm:prSet phldrT="[Text]"/>
      <dgm:spPr/>
      <dgm:t>
        <a:bodyPr/>
        <a:lstStyle/>
        <a:p>
          <a:r>
            <a:rPr lang="en-US" dirty="0"/>
            <a:t>Kelley O’Connor</a:t>
          </a:r>
        </a:p>
      </dgm:t>
    </dgm:pt>
    <dgm:pt modelId="{5638E130-2F68-42A7-A6CD-5BF211D5A3D9}" type="parTrans" cxnId="{ECD57FAB-3B9E-4059-AC9D-6120A0695273}">
      <dgm:prSet/>
      <dgm:spPr/>
      <dgm:t>
        <a:bodyPr/>
        <a:lstStyle/>
        <a:p>
          <a:endParaRPr lang="en-US"/>
        </a:p>
      </dgm:t>
    </dgm:pt>
    <dgm:pt modelId="{0911D7F6-249E-4519-B856-0FAD08B26CAE}" type="sibTrans" cxnId="{ECD57FAB-3B9E-4059-AC9D-6120A0695273}">
      <dgm:prSet/>
      <dgm:spPr/>
      <dgm:t>
        <a:bodyPr/>
        <a:lstStyle/>
        <a:p>
          <a:endParaRPr lang="en-US"/>
        </a:p>
      </dgm:t>
    </dgm:pt>
    <dgm:pt modelId="{B74CE81B-FF5E-4041-BFA7-850506D9FFC6}">
      <dgm:prSet phldrT="[Text]"/>
      <dgm:spPr/>
      <dgm:t>
        <a:bodyPr/>
        <a:lstStyle/>
        <a:p>
          <a:r>
            <a:rPr lang="en-US" dirty="0"/>
            <a:t>Sam Laker</a:t>
          </a:r>
        </a:p>
        <a:p>
          <a:r>
            <a:rPr lang="en-US" dirty="0"/>
            <a:t>Trainer</a:t>
          </a:r>
        </a:p>
      </dgm:t>
    </dgm:pt>
    <dgm:pt modelId="{0241A45C-115A-45B4-AD4F-F993FA46880D}" type="parTrans" cxnId="{49FFABC0-C7E6-4B5E-84E1-4D5574A947CA}">
      <dgm:prSet/>
      <dgm:spPr/>
      <dgm:t>
        <a:bodyPr/>
        <a:lstStyle/>
        <a:p>
          <a:endParaRPr lang="en-US"/>
        </a:p>
      </dgm:t>
    </dgm:pt>
    <dgm:pt modelId="{02673153-8D9A-4044-9DFB-C6CF82DA75ED}" type="sibTrans" cxnId="{49FFABC0-C7E6-4B5E-84E1-4D5574A947CA}">
      <dgm:prSet/>
      <dgm:spPr/>
      <dgm:t>
        <a:bodyPr/>
        <a:lstStyle/>
        <a:p>
          <a:endParaRPr lang="en-US"/>
        </a:p>
      </dgm:t>
    </dgm:pt>
    <dgm:pt modelId="{6D98CF43-3467-4A1E-827E-2052579D8B85}">
      <dgm:prSet phldrT="[Text]"/>
      <dgm:spPr/>
      <dgm:t>
        <a:bodyPr/>
        <a:lstStyle/>
        <a:p>
          <a:r>
            <a:rPr lang="en-US" dirty="0"/>
            <a:t>Maureen </a:t>
          </a:r>
          <a:r>
            <a:rPr lang="en-US" dirty="0" err="1"/>
            <a:t>Horrell</a:t>
          </a:r>
          <a:endParaRPr lang="en-US" dirty="0"/>
        </a:p>
        <a:p>
          <a:r>
            <a:rPr lang="en-US" dirty="0"/>
            <a:t>Trainer</a:t>
          </a:r>
        </a:p>
      </dgm:t>
    </dgm:pt>
    <dgm:pt modelId="{DD7D54C5-D980-4453-8904-BD87DA66AE71}" type="parTrans" cxnId="{0190719C-0313-447B-933A-C67B45AAAD13}">
      <dgm:prSet/>
      <dgm:spPr/>
      <dgm:t>
        <a:bodyPr/>
        <a:lstStyle/>
        <a:p>
          <a:endParaRPr lang="en-US"/>
        </a:p>
      </dgm:t>
    </dgm:pt>
    <dgm:pt modelId="{A9D6B10E-D7C9-40CB-A9D7-7069A9D6930B}" type="sibTrans" cxnId="{0190719C-0313-447B-933A-C67B45AAAD13}">
      <dgm:prSet/>
      <dgm:spPr/>
      <dgm:t>
        <a:bodyPr/>
        <a:lstStyle/>
        <a:p>
          <a:endParaRPr lang="en-US"/>
        </a:p>
      </dgm:t>
    </dgm:pt>
    <dgm:pt modelId="{39AE9150-9480-485E-8E4A-8F58675B93EE}">
      <dgm:prSet phldrT="[Text]"/>
      <dgm:spPr/>
      <dgm:t>
        <a:bodyPr/>
        <a:lstStyle/>
        <a:p>
          <a:r>
            <a:rPr lang="en-US" dirty="0"/>
            <a:t>Patti Boyer</a:t>
          </a:r>
        </a:p>
        <a:p>
          <a:r>
            <a:rPr lang="en-US" dirty="0"/>
            <a:t>Trainer</a:t>
          </a:r>
        </a:p>
      </dgm:t>
    </dgm:pt>
    <dgm:pt modelId="{C3B1CAC0-4D8F-4EE0-A78B-41344F0B3D74}" type="parTrans" cxnId="{F2C3CFF1-DE4F-493A-B343-43B2BA90EFEC}">
      <dgm:prSet/>
      <dgm:spPr/>
      <dgm:t>
        <a:bodyPr/>
        <a:lstStyle/>
        <a:p>
          <a:endParaRPr lang="en-US"/>
        </a:p>
      </dgm:t>
    </dgm:pt>
    <dgm:pt modelId="{93D22320-EE7B-4916-B486-B3CAA08CA9F7}" type="sibTrans" cxnId="{F2C3CFF1-DE4F-493A-B343-43B2BA90EFEC}">
      <dgm:prSet/>
      <dgm:spPr/>
      <dgm:t>
        <a:bodyPr/>
        <a:lstStyle/>
        <a:p>
          <a:endParaRPr lang="en-US"/>
        </a:p>
      </dgm:t>
    </dgm:pt>
    <dgm:pt modelId="{584A1CA0-AA1D-48DC-99C5-920A7E9F80D6}">
      <dgm:prSet/>
      <dgm:spPr/>
      <dgm:t>
        <a:bodyPr/>
        <a:lstStyle/>
        <a:p>
          <a:r>
            <a:rPr lang="en-US" dirty="0"/>
            <a:t>Mary Jones</a:t>
          </a:r>
        </a:p>
        <a:p>
          <a:r>
            <a:rPr lang="en-US" dirty="0"/>
            <a:t>Trainer</a:t>
          </a:r>
        </a:p>
      </dgm:t>
    </dgm:pt>
    <dgm:pt modelId="{5E9423B2-A880-4FDE-8A72-3E664F0B22F1}" type="parTrans" cxnId="{80228720-278D-40F5-B9AA-A96430739195}">
      <dgm:prSet/>
      <dgm:spPr/>
      <dgm:t>
        <a:bodyPr/>
        <a:lstStyle/>
        <a:p>
          <a:endParaRPr lang="en-US"/>
        </a:p>
      </dgm:t>
    </dgm:pt>
    <dgm:pt modelId="{4D04E268-49D6-4624-9BEB-629D3EA14DE6}" type="sibTrans" cxnId="{80228720-278D-40F5-B9AA-A96430739195}">
      <dgm:prSet/>
      <dgm:spPr/>
      <dgm:t>
        <a:bodyPr/>
        <a:lstStyle/>
        <a:p>
          <a:endParaRPr lang="en-US"/>
        </a:p>
      </dgm:t>
    </dgm:pt>
    <dgm:pt modelId="{2C78C362-6D63-4B1A-8E3C-1A208594471D}" type="pres">
      <dgm:prSet presAssocID="{2125B34B-CC39-4C6B-B681-D9B270A8826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10228FD-88BA-497B-B7F3-5188429C36FE}" type="pres">
      <dgm:prSet presAssocID="{817F530E-5345-40EC-8306-72C8CA0D9F70}" presName="hierRoot1" presStyleCnt="0"/>
      <dgm:spPr/>
    </dgm:pt>
    <dgm:pt modelId="{BB769186-B2DC-46FA-834C-E9C74DBC3ED6}" type="pres">
      <dgm:prSet presAssocID="{817F530E-5345-40EC-8306-72C8CA0D9F70}" presName="composite" presStyleCnt="0"/>
      <dgm:spPr/>
    </dgm:pt>
    <dgm:pt modelId="{E68A42BC-B26C-45D0-A64A-EA099AE4B4E3}" type="pres">
      <dgm:prSet presAssocID="{817F530E-5345-40EC-8306-72C8CA0D9F70}" presName="background" presStyleLbl="node0" presStyleIdx="0" presStyleCnt="1"/>
      <dgm:spPr/>
    </dgm:pt>
    <dgm:pt modelId="{3F15CEB5-D2EE-418D-A16B-12A4636A7CAF}" type="pres">
      <dgm:prSet presAssocID="{817F530E-5345-40EC-8306-72C8CA0D9F70}" presName="text" presStyleLbl="fgAcc0" presStyleIdx="0" presStyleCnt="1">
        <dgm:presLayoutVars>
          <dgm:chPref val="3"/>
        </dgm:presLayoutVars>
      </dgm:prSet>
      <dgm:spPr/>
    </dgm:pt>
    <dgm:pt modelId="{F05D443D-FD4A-45F5-887C-B77A2D738AA3}" type="pres">
      <dgm:prSet presAssocID="{817F530E-5345-40EC-8306-72C8CA0D9F70}" presName="hierChild2" presStyleCnt="0"/>
      <dgm:spPr/>
    </dgm:pt>
    <dgm:pt modelId="{1EB75832-1EB8-4BB9-8A4C-F4D9F96FB35E}" type="pres">
      <dgm:prSet presAssocID="{5638E130-2F68-42A7-A6CD-5BF211D5A3D9}" presName="Name10" presStyleLbl="parChTrans1D2" presStyleIdx="0" presStyleCnt="5"/>
      <dgm:spPr/>
    </dgm:pt>
    <dgm:pt modelId="{211DEDE3-1FCE-44B0-AF8E-9B18CE4F64D2}" type="pres">
      <dgm:prSet presAssocID="{F5E41CDD-6EF7-4F95-B20B-76B7E3FEEEA7}" presName="hierRoot2" presStyleCnt="0"/>
      <dgm:spPr/>
    </dgm:pt>
    <dgm:pt modelId="{6511FC26-69D8-4681-85D1-63303657868B}" type="pres">
      <dgm:prSet presAssocID="{F5E41CDD-6EF7-4F95-B20B-76B7E3FEEEA7}" presName="composite2" presStyleCnt="0"/>
      <dgm:spPr/>
    </dgm:pt>
    <dgm:pt modelId="{308EA48D-4161-48EE-8850-CD56CB1ACF0E}" type="pres">
      <dgm:prSet presAssocID="{F5E41CDD-6EF7-4F95-B20B-76B7E3FEEEA7}" presName="background2" presStyleLbl="asst1" presStyleIdx="0" presStyleCnt="1"/>
      <dgm:spPr/>
    </dgm:pt>
    <dgm:pt modelId="{8545F609-E785-4EEC-9370-276888CDB23C}" type="pres">
      <dgm:prSet presAssocID="{F5E41CDD-6EF7-4F95-B20B-76B7E3FEEEA7}" presName="text2" presStyleLbl="fgAcc2" presStyleIdx="0" presStyleCnt="5">
        <dgm:presLayoutVars>
          <dgm:chPref val="3"/>
        </dgm:presLayoutVars>
      </dgm:prSet>
      <dgm:spPr/>
    </dgm:pt>
    <dgm:pt modelId="{7651EC53-A570-4B33-BB2C-5E36BF81190A}" type="pres">
      <dgm:prSet presAssocID="{F5E41CDD-6EF7-4F95-B20B-76B7E3FEEEA7}" presName="hierChild3" presStyleCnt="0"/>
      <dgm:spPr/>
    </dgm:pt>
    <dgm:pt modelId="{DEF2C587-8940-49F2-805D-D5F408774A24}" type="pres">
      <dgm:prSet presAssocID="{0241A45C-115A-45B4-AD4F-F993FA46880D}" presName="Name10" presStyleLbl="parChTrans1D2" presStyleIdx="1" presStyleCnt="5"/>
      <dgm:spPr/>
    </dgm:pt>
    <dgm:pt modelId="{09FA9822-D222-47BF-ACDD-DD2776875941}" type="pres">
      <dgm:prSet presAssocID="{B74CE81B-FF5E-4041-BFA7-850506D9FFC6}" presName="hierRoot2" presStyleCnt="0"/>
      <dgm:spPr/>
    </dgm:pt>
    <dgm:pt modelId="{731E132B-8EFF-4DF2-A6FB-C66516B450A3}" type="pres">
      <dgm:prSet presAssocID="{B74CE81B-FF5E-4041-BFA7-850506D9FFC6}" presName="composite2" presStyleCnt="0"/>
      <dgm:spPr/>
    </dgm:pt>
    <dgm:pt modelId="{B0C582D7-C5AB-41CC-9894-523D76C76E2C}" type="pres">
      <dgm:prSet presAssocID="{B74CE81B-FF5E-4041-BFA7-850506D9FFC6}" presName="background2" presStyleLbl="node2" presStyleIdx="0" presStyleCnt="4"/>
      <dgm:spPr/>
    </dgm:pt>
    <dgm:pt modelId="{93C1419C-2E1B-4DA4-829A-134308BEEB95}" type="pres">
      <dgm:prSet presAssocID="{B74CE81B-FF5E-4041-BFA7-850506D9FFC6}" presName="text2" presStyleLbl="fgAcc2" presStyleIdx="1" presStyleCnt="5">
        <dgm:presLayoutVars>
          <dgm:chPref val="3"/>
        </dgm:presLayoutVars>
      </dgm:prSet>
      <dgm:spPr/>
    </dgm:pt>
    <dgm:pt modelId="{6D3C2F0B-3D47-4D6F-8FE7-DBAA5D53111C}" type="pres">
      <dgm:prSet presAssocID="{B74CE81B-FF5E-4041-BFA7-850506D9FFC6}" presName="hierChild3" presStyleCnt="0"/>
      <dgm:spPr/>
    </dgm:pt>
    <dgm:pt modelId="{72E39BD1-3C30-4276-8A6E-9F080A042DFA}" type="pres">
      <dgm:prSet presAssocID="{DD7D54C5-D980-4453-8904-BD87DA66AE71}" presName="Name10" presStyleLbl="parChTrans1D2" presStyleIdx="2" presStyleCnt="5"/>
      <dgm:spPr/>
    </dgm:pt>
    <dgm:pt modelId="{7404AC13-C52F-4AEA-A16F-1E656C3923B4}" type="pres">
      <dgm:prSet presAssocID="{6D98CF43-3467-4A1E-827E-2052579D8B85}" presName="hierRoot2" presStyleCnt="0"/>
      <dgm:spPr/>
    </dgm:pt>
    <dgm:pt modelId="{4CB212FB-8560-4467-A861-FD935039634D}" type="pres">
      <dgm:prSet presAssocID="{6D98CF43-3467-4A1E-827E-2052579D8B85}" presName="composite2" presStyleCnt="0"/>
      <dgm:spPr/>
    </dgm:pt>
    <dgm:pt modelId="{8B662E10-2CE1-47BB-B0FB-C85E3FB2469C}" type="pres">
      <dgm:prSet presAssocID="{6D98CF43-3467-4A1E-827E-2052579D8B85}" presName="background2" presStyleLbl="node2" presStyleIdx="1" presStyleCnt="4"/>
      <dgm:spPr/>
    </dgm:pt>
    <dgm:pt modelId="{673E1764-C30B-4F09-963F-68E7857EC24C}" type="pres">
      <dgm:prSet presAssocID="{6D98CF43-3467-4A1E-827E-2052579D8B85}" presName="text2" presStyleLbl="fgAcc2" presStyleIdx="2" presStyleCnt="5">
        <dgm:presLayoutVars>
          <dgm:chPref val="3"/>
        </dgm:presLayoutVars>
      </dgm:prSet>
      <dgm:spPr/>
    </dgm:pt>
    <dgm:pt modelId="{ECFCFB77-83CE-4602-9A67-51579115EC02}" type="pres">
      <dgm:prSet presAssocID="{6D98CF43-3467-4A1E-827E-2052579D8B85}" presName="hierChild3" presStyleCnt="0"/>
      <dgm:spPr/>
    </dgm:pt>
    <dgm:pt modelId="{788289E1-6C86-4DB8-9A9D-A357A36B3C34}" type="pres">
      <dgm:prSet presAssocID="{C3B1CAC0-4D8F-4EE0-A78B-41344F0B3D74}" presName="Name10" presStyleLbl="parChTrans1D2" presStyleIdx="3" presStyleCnt="5"/>
      <dgm:spPr/>
    </dgm:pt>
    <dgm:pt modelId="{4C015241-6159-41EC-A4D4-E8E2BB674804}" type="pres">
      <dgm:prSet presAssocID="{39AE9150-9480-485E-8E4A-8F58675B93EE}" presName="hierRoot2" presStyleCnt="0"/>
      <dgm:spPr/>
    </dgm:pt>
    <dgm:pt modelId="{5E83638A-D21D-495D-A1EE-D8397C03B19D}" type="pres">
      <dgm:prSet presAssocID="{39AE9150-9480-485E-8E4A-8F58675B93EE}" presName="composite2" presStyleCnt="0"/>
      <dgm:spPr/>
    </dgm:pt>
    <dgm:pt modelId="{227E5F75-37AB-4556-967C-75CCA7A84182}" type="pres">
      <dgm:prSet presAssocID="{39AE9150-9480-485E-8E4A-8F58675B93EE}" presName="background2" presStyleLbl="node2" presStyleIdx="2" presStyleCnt="4"/>
      <dgm:spPr/>
    </dgm:pt>
    <dgm:pt modelId="{21344943-09B5-4414-852B-8236974323D8}" type="pres">
      <dgm:prSet presAssocID="{39AE9150-9480-485E-8E4A-8F58675B93EE}" presName="text2" presStyleLbl="fgAcc2" presStyleIdx="3" presStyleCnt="5">
        <dgm:presLayoutVars>
          <dgm:chPref val="3"/>
        </dgm:presLayoutVars>
      </dgm:prSet>
      <dgm:spPr/>
    </dgm:pt>
    <dgm:pt modelId="{6F1D8F19-2B29-4CC7-9D5D-B33D0AB8E016}" type="pres">
      <dgm:prSet presAssocID="{39AE9150-9480-485E-8E4A-8F58675B93EE}" presName="hierChild3" presStyleCnt="0"/>
      <dgm:spPr/>
    </dgm:pt>
    <dgm:pt modelId="{ABA87A07-AE86-44E8-A9D8-A071BE6C9014}" type="pres">
      <dgm:prSet presAssocID="{5E9423B2-A880-4FDE-8A72-3E664F0B22F1}" presName="Name10" presStyleLbl="parChTrans1D2" presStyleIdx="4" presStyleCnt="5"/>
      <dgm:spPr/>
    </dgm:pt>
    <dgm:pt modelId="{C2AFF92E-75CA-4B00-92A1-CEA0E79AEAA5}" type="pres">
      <dgm:prSet presAssocID="{584A1CA0-AA1D-48DC-99C5-920A7E9F80D6}" presName="hierRoot2" presStyleCnt="0"/>
      <dgm:spPr/>
    </dgm:pt>
    <dgm:pt modelId="{4C8E2BEA-0B75-4532-A4FD-32AC7F055907}" type="pres">
      <dgm:prSet presAssocID="{584A1CA0-AA1D-48DC-99C5-920A7E9F80D6}" presName="composite2" presStyleCnt="0"/>
      <dgm:spPr/>
    </dgm:pt>
    <dgm:pt modelId="{60CDF1B2-A568-4830-B76C-53D0A5B1ADA1}" type="pres">
      <dgm:prSet presAssocID="{584A1CA0-AA1D-48DC-99C5-920A7E9F80D6}" presName="background2" presStyleLbl="node2" presStyleIdx="3" presStyleCnt="4"/>
      <dgm:spPr/>
    </dgm:pt>
    <dgm:pt modelId="{285717E1-3700-4C9D-AFDD-1C383285167F}" type="pres">
      <dgm:prSet presAssocID="{584A1CA0-AA1D-48DC-99C5-920A7E9F80D6}" presName="text2" presStyleLbl="fgAcc2" presStyleIdx="4" presStyleCnt="5">
        <dgm:presLayoutVars>
          <dgm:chPref val="3"/>
        </dgm:presLayoutVars>
      </dgm:prSet>
      <dgm:spPr/>
    </dgm:pt>
    <dgm:pt modelId="{8C023B7F-6A9D-416F-B1B8-0A50B95398D5}" type="pres">
      <dgm:prSet presAssocID="{584A1CA0-AA1D-48DC-99C5-920A7E9F80D6}" presName="hierChild3" presStyleCnt="0"/>
      <dgm:spPr/>
    </dgm:pt>
  </dgm:ptLst>
  <dgm:cxnLst>
    <dgm:cxn modelId="{1BA51502-24AA-4F2F-B0B0-6156364BDE7D}" type="presOf" srcId="{39AE9150-9480-485E-8E4A-8F58675B93EE}" destId="{21344943-09B5-4414-852B-8236974323D8}" srcOrd="0" destOrd="0" presId="urn:microsoft.com/office/officeart/2005/8/layout/hierarchy1"/>
    <dgm:cxn modelId="{51523910-B017-42B0-96D7-A7773B3B0738}" type="presOf" srcId="{2125B34B-CC39-4C6B-B681-D9B270A88262}" destId="{2C78C362-6D63-4B1A-8E3C-1A208594471D}" srcOrd="0" destOrd="0" presId="urn:microsoft.com/office/officeart/2005/8/layout/hierarchy1"/>
    <dgm:cxn modelId="{467F2511-F109-4C7F-A654-9321FA3B39F1}" type="presOf" srcId="{C3B1CAC0-4D8F-4EE0-A78B-41344F0B3D74}" destId="{788289E1-6C86-4DB8-9A9D-A357A36B3C34}" srcOrd="0" destOrd="0" presId="urn:microsoft.com/office/officeart/2005/8/layout/hierarchy1"/>
    <dgm:cxn modelId="{9E2E6314-5154-47CA-98F2-1B9A7CFC2FF0}" type="presOf" srcId="{5638E130-2F68-42A7-A6CD-5BF211D5A3D9}" destId="{1EB75832-1EB8-4BB9-8A4C-F4D9F96FB35E}" srcOrd="0" destOrd="0" presId="urn:microsoft.com/office/officeart/2005/8/layout/hierarchy1"/>
    <dgm:cxn modelId="{2AB3D91C-26DC-4F81-8496-D5290E57CA8A}" type="presOf" srcId="{DD7D54C5-D980-4453-8904-BD87DA66AE71}" destId="{72E39BD1-3C30-4276-8A6E-9F080A042DFA}" srcOrd="0" destOrd="0" presId="urn:microsoft.com/office/officeart/2005/8/layout/hierarchy1"/>
    <dgm:cxn modelId="{3058941D-29BA-4BCF-8F9E-19F6AF7DB078}" type="presOf" srcId="{5E9423B2-A880-4FDE-8A72-3E664F0B22F1}" destId="{ABA87A07-AE86-44E8-A9D8-A071BE6C9014}" srcOrd="0" destOrd="0" presId="urn:microsoft.com/office/officeart/2005/8/layout/hierarchy1"/>
    <dgm:cxn modelId="{80228720-278D-40F5-B9AA-A96430739195}" srcId="{817F530E-5345-40EC-8306-72C8CA0D9F70}" destId="{584A1CA0-AA1D-48DC-99C5-920A7E9F80D6}" srcOrd="4" destOrd="0" parTransId="{5E9423B2-A880-4FDE-8A72-3E664F0B22F1}" sibTransId="{4D04E268-49D6-4624-9BEB-629D3EA14DE6}"/>
    <dgm:cxn modelId="{FA0A935B-C52F-456E-A4EB-6CE5A95A3233}" type="presOf" srcId="{F5E41CDD-6EF7-4F95-B20B-76B7E3FEEEA7}" destId="{8545F609-E785-4EEC-9370-276888CDB23C}" srcOrd="0" destOrd="0" presId="urn:microsoft.com/office/officeart/2005/8/layout/hierarchy1"/>
    <dgm:cxn modelId="{4C58D592-0B17-4970-BB4E-058E6F40B484}" srcId="{2125B34B-CC39-4C6B-B681-D9B270A88262}" destId="{817F530E-5345-40EC-8306-72C8CA0D9F70}" srcOrd="0" destOrd="0" parTransId="{A84E93A4-E51D-4DC2-8650-F8D90253B5C8}" sibTransId="{EE5F861F-244B-4B8B-92B3-EA87AB2E9849}"/>
    <dgm:cxn modelId="{0190719C-0313-447B-933A-C67B45AAAD13}" srcId="{817F530E-5345-40EC-8306-72C8CA0D9F70}" destId="{6D98CF43-3467-4A1E-827E-2052579D8B85}" srcOrd="2" destOrd="0" parTransId="{DD7D54C5-D980-4453-8904-BD87DA66AE71}" sibTransId="{A9D6B10E-D7C9-40CB-A9D7-7069A9D6930B}"/>
    <dgm:cxn modelId="{9F0EC29C-6DD3-4C93-A268-FD6CD4F912F5}" type="presOf" srcId="{0241A45C-115A-45B4-AD4F-F993FA46880D}" destId="{DEF2C587-8940-49F2-805D-D5F408774A24}" srcOrd="0" destOrd="0" presId="urn:microsoft.com/office/officeart/2005/8/layout/hierarchy1"/>
    <dgm:cxn modelId="{ECD57FAB-3B9E-4059-AC9D-6120A0695273}" srcId="{817F530E-5345-40EC-8306-72C8CA0D9F70}" destId="{F5E41CDD-6EF7-4F95-B20B-76B7E3FEEEA7}" srcOrd="0" destOrd="0" parTransId="{5638E130-2F68-42A7-A6CD-5BF211D5A3D9}" sibTransId="{0911D7F6-249E-4519-B856-0FAD08B26CAE}"/>
    <dgm:cxn modelId="{49FFABC0-C7E6-4B5E-84E1-4D5574A947CA}" srcId="{817F530E-5345-40EC-8306-72C8CA0D9F70}" destId="{B74CE81B-FF5E-4041-BFA7-850506D9FFC6}" srcOrd="1" destOrd="0" parTransId="{0241A45C-115A-45B4-AD4F-F993FA46880D}" sibTransId="{02673153-8D9A-4044-9DFB-C6CF82DA75ED}"/>
    <dgm:cxn modelId="{3D55D9CF-EE10-482F-9239-0BF8EB855448}" type="presOf" srcId="{817F530E-5345-40EC-8306-72C8CA0D9F70}" destId="{3F15CEB5-D2EE-418D-A16B-12A4636A7CAF}" srcOrd="0" destOrd="0" presId="urn:microsoft.com/office/officeart/2005/8/layout/hierarchy1"/>
    <dgm:cxn modelId="{AC3CFBDB-11FC-447C-81A3-07075A64EE01}" type="presOf" srcId="{584A1CA0-AA1D-48DC-99C5-920A7E9F80D6}" destId="{285717E1-3700-4C9D-AFDD-1C383285167F}" srcOrd="0" destOrd="0" presId="urn:microsoft.com/office/officeart/2005/8/layout/hierarchy1"/>
    <dgm:cxn modelId="{9661CAE3-8A74-43E6-83DB-342580D67483}" type="presOf" srcId="{B74CE81B-FF5E-4041-BFA7-850506D9FFC6}" destId="{93C1419C-2E1B-4DA4-829A-134308BEEB95}" srcOrd="0" destOrd="0" presId="urn:microsoft.com/office/officeart/2005/8/layout/hierarchy1"/>
    <dgm:cxn modelId="{00B470E9-B4E6-495A-A9C4-F62CAE346BB2}" type="presOf" srcId="{6D98CF43-3467-4A1E-827E-2052579D8B85}" destId="{673E1764-C30B-4F09-963F-68E7857EC24C}" srcOrd="0" destOrd="0" presId="urn:microsoft.com/office/officeart/2005/8/layout/hierarchy1"/>
    <dgm:cxn modelId="{F2C3CFF1-DE4F-493A-B343-43B2BA90EFEC}" srcId="{817F530E-5345-40EC-8306-72C8CA0D9F70}" destId="{39AE9150-9480-485E-8E4A-8F58675B93EE}" srcOrd="3" destOrd="0" parTransId="{C3B1CAC0-4D8F-4EE0-A78B-41344F0B3D74}" sibTransId="{93D22320-EE7B-4916-B486-B3CAA08CA9F7}"/>
    <dgm:cxn modelId="{C28F68A0-1C16-4482-8F67-CACF21413F3D}" type="presParOf" srcId="{2C78C362-6D63-4B1A-8E3C-1A208594471D}" destId="{E10228FD-88BA-497B-B7F3-5188429C36FE}" srcOrd="0" destOrd="0" presId="urn:microsoft.com/office/officeart/2005/8/layout/hierarchy1"/>
    <dgm:cxn modelId="{6CBB74E6-355B-47F7-8505-5B46FEC099DA}" type="presParOf" srcId="{E10228FD-88BA-497B-B7F3-5188429C36FE}" destId="{BB769186-B2DC-46FA-834C-E9C74DBC3ED6}" srcOrd="0" destOrd="0" presId="urn:microsoft.com/office/officeart/2005/8/layout/hierarchy1"/>
    <dgm:cxn modelId="{08035C1A-2DB7-4C75-BC06-2DCFCC4A0317}" type="presParOf" srcId="{BB769186-B2DC-46FA-834C-E9C74DBC3ED6}" destId="{E68A42BC-B26C-45D0-A64A-EA099AE4B4E3}" srcOrd="0" destOrd="0" presId="urn:microsoft.com/office/officeart/2005/8/layout/hierarchy1"/>
    <dgm:cxn modelId="{50EF351C-E7B8-47CC-AA18-8FD42B52CA76}" type="presParOf" srcId="{BB769186-B2DC-46FA-834C-E9C74DBC3ED6}" destId="{3F15CEB5-D2EE-418D-A16B-12A4636A7CAF}" srcOrd="1" destOrd="0" presId="urn:microsoft.com/office/officeart/2005/8/layout/hierarchy1"/>
    <dgm:cxn modelId="{6E49B859-F4B2-4BFD-BF5A-1C4E2878C08F}" type="presParOf" srcId="{E10228FD-88BA-497B-B7F3-5188429C36FE}" destId="{F05D443D-FD4A-45F5-887C-B77A2D738AA3}" srcOrd="1" destOrd="0" presId="urn:microsoft.com/office/officeart/2005/8/layout/hierarchy1"/>
    <dgm:cxn modelId="{544B9705-9B47-4333-82F6-8394BD1BBBC8}" type="presParOf" srcId="{F05D443D-FD4A-45F5-887C-B77A2D738AA3}" destId="{1EB75832-1EB8-4BB9-8A4C-F4D9F96FB35E}" srcOrd="0" destOrd="0" presId="urn:microsoft.com/office/officeart/2005/8/layout/hierarchy1"/>
    <dgm:cxn modelId="{26418419-FA6C-4079-A3FD-999AB613D9EC}" type="presParOf" srcId="{F05D443D-FD4A-45F5-887C-B77A2D738AA3}" destId="{211DEDE3-1FCE-44B0-AF8E-9B18CE4F64D2}" srcOrd="1" destOrd="0" presId="urn:microsoft.com/office/officeart/2005/8/layout/hierarchy1"/>
    <dgm:cxn modelId="{F11A0D1E-255B-4FDE-85ED-4B5C961B84C4}" type="presParOf" srcId="{211DEDE3-1FCE-44B0-AF8E-9B18CE4F64D2}" destId="{6511FC26-69D8-4681-85D1-63303657868B}" srcOrd="0" destOrd="0" presId="urn:microsoft.com/office/officeart/2005/8/layout/hierarchy1"/>
    <dgm:cxn modelId="{B2AE91D8-5143-4BFE-AB60-C6911E8A8090}" type="presParOf" srcId="{6511FC26-69D8-4681-85D1-63303657868B}" destId="{308EA48D-4161-48EE-8850-CD56CB1ACF0E}" srcOrd="0" destOrd="0" presId="urn:microsoft.com/office/officeart/2005/8/layout/hierarchy1"/>
    <dgm:cxn modelId="{ECC5B389-D9E4-4250-8262-79D10BE7834B}" type="presParOf" srcId="{6511FC26-69D8-4681-85D1-63303657868B}" destId="{8545F609-E785-4EEC-9370-276888CDB23C}" srcOrd="1" destOrd="0" presId="urn:microsoft.com/office/officeart/2005/8/layout/hierarchy1"/>
    <dgm:cxn modelId="{359866BD-B194-4615-9DCE-9ECCD438583E}" type="presParOf" srcId="{211DEDE3-1FCE-44B0-AF8E-9B18CE4F64D2}" destId="{7651EC53-A570-4B33-BB2C-5E36BF81190A}" srcOrd="1" destOrd="0" presId="urn:microsoft.com/office/officeart/2005/8/layout/hierarchy1"/>
    <dgm:cxn modelId="{B8541060-0A6D-4835-9906-FC7E5984F246}" type="presParOf" srcId="{F05D443D-FD4A-45F5-887C-B77A2D738AA3}" destId="{DEF2C587-8940-49F2-805D-D5F408774A24}" srcOrd="2" destOrd="0" presId="urn:microsoft.com/office/officeart/2005/8/layout/hierarchy1"/>
    <dgm:cxn modelId="{CBBD5C0D-A2A2-4EC3-AF0B-8A260ADA9F82}" type="presParOf" srcId="{F05D443D-FD4A-45F5-887C-B77A2D738AA3}" destId="{09FA9822-D222-47BF-ACDD-DD2776875941}" srcOrd="3" destOrd="0" presId="urn:microsoft.com/office/officeart/2005/8/layout/hierarchy1"/>
    <dgm:cxn modelId="{13EAC0FC-BFD8-4E7B-8101-3F6C3823A8D0}" type="presParOf" srcId="{09FA9822-D222-47BF-ACDD-DD2776875941}" destId="{731E132B-8EFF-4DF2-A6FB-C66516B450A3}" srcOrd="0" destOrd="0" presId="urn:microsoft.com/office/officeart/2005/8/layout/hierarchy1"/>
    <dgm:cxn modelId="{FB4FEB38-A984-4A7C-99D3-4B5D48ECED04}" type="presParOf" srcId="{731E132B-8EFF-4DF2-A6FB-C66516B450A3}" destId="{B0C582D7-C5AB-41CC-9894-523D76C76E2C}" srcOrd="0" destOrd="0" presId="urn:microsoft.com/office/officeart/2005/8/layout/hierarchy1"/>
    <dgm:cxn modelId="{803D6C3B-E46C-4CDE-A1A8-D0385B012D55}" type="presParOf" srcId="{731E132B-8EFF-4DF2-A6FB-C66516B450A3}" destId="{93C1419C-2E1B-4DA4-829A-134308BEEB95}" srcOrd="1" destOrd="0" presId="urn:microsoft.com/office/officeart/2005/8/layout/hierarchy1"/>
    <dgm:cxn modelId="{9775A933-B46D-40E2-BB5D-34F8450DFACA}" type="presParOf" srcId="{09FA9822-D222-47BF-ACDD-DD2776875941}" destId="{6D3C2F0B-3D47-4D6F-8FE7-DBAA5D53111C}" srcOrd="1" destOrd="0" presId="urn:microsoft.com/office/officeart/2005/8/layout/hierarchy1"/>
    <dgm:cxn modelId="{FA1749BE-03AB-43AF-AFC7-C2221D457421}" type="presParOf" srcId="{F05D443D-FD4A-45F5-887C-B77A2D738AA3}" destId="{72E39BD1-3C30-4276-8A6E-9F080A042DFA}" srcOrd="4" destOrd="0" presId="urn:microsoft.com/office/officeart/2005/8/layout/hierarchy1"/>
    <dgm:cxn modelId="{8977BB14-4A19-4117-A075-A83DCA9EEDE5}" type="presParOf" srcId="{F05D443D-FD4A-45F5-887C-B77A2D738AA3}" destId="{7404AC13-C52F-4AEA-A16F-1E656C3923B4}" srcOrd="5" destOrd="0" presId="urn:microsoft.com/office/officeart/2005/8/layout/hierarchy1"/>
    <dgm:cxn modelId="{479FAD95-B8D2-479D-BC64-CFE6F8323096}" type="presParOf" srcId="{7404AC13-C52F-4AEA-A16F-1E656C3923B4}" destId="{4CB212FB-8560-4467-A861-FD935039634D}" srcOrd="0" destOrd="0" presId="urn:microsoft.com/office/officeart/2005/8/layout/hierarchy1"/>
    <dgm:cxn modelId="{BF86D4F2-213F-48D6-9875-EBF6C7DB989F}" type="presParOf" srcId="{4CB212FB-8560-4467-A861-FD935039634D}" destId="{8B662E10-2CE1-47BB-B0FB-C85E3FB2469C}" srcOrd="0" destOrd="0" presId="urn:microsoft.com/office/officeart/2005/8/layout/hierarchy1"/>
    <dgm:cxn modelId="{2E8D989C-63D5-4CF2-BBCD-27E63B66EE76}" type="presParOf" srcId="{4CB212FB-8560-4467-A861-FD935039634D}" destId="{673E1764-C30B-4F09-963F-68E7857EC24C}" srcOrd="1" destOrd="0" presId="urn:microsoft.com/office/officeart/2005/8/layout/hierarchy1"/>
    <dgm:cxn modelId="{B775BD74-01AD-4E81-892E-5A861DADAC08}" type="presParOf" srcId="{7404AC13-C52F-4AEA-A16F-1E656C3923B4}" destId="{ECFCFB77-83CE-4602-9A67-51579115EC02}" srcOrd="1" destOrd="0" presId="urn:microsoft.com/office/officeart/2005/8/layout/hierarchy1"/>
    <dgm:cxn modelId="{BCBDEF8B-27E7-42E0-9640-CD6A07A8D177}" type="presParOf" srcId="{F05D443D-FD4A-45F5-887C-B77A2D738AA3}" destId="{788289E1-6C86-4DB8-9A9D-A357A36B3C34}" srcOrd="6" destOrd="0" presId="urn:microsoft.com/office/officeart/2005/8/layout/hierarchy1"/>
    <dgm:cxn modelId="{3B007F9C-7945-4708-ADC9-118758CBF2C0}" type="presParOf" srcId="{F05D443D-FD4A-45F5-887C-B77A2D738AA3}" destId="{4C015241-6159-41EC-A4D4-E8E2BB674804}" srcOrd="7" destOrd="0" presId="urn:microsoft.com/office/officeart/2005/8/layout/hierarchy1"/>
    <dgm:cxn modelId="{4DAD68A9-25B6-4D9A-8EB3-8F9A4DF58316}" type="presParOf" srcId="{4C015241-6159-41EC-A4D4-E8E2BB674804}" destId="{5E83638A-D21D-495D-A1EE-D8397C03B19D}" srcOrd="0" destOrd="0" presId="urn:microsoft.com/office/officeart/2005/8/layout/hierarchy1"/>
    <dgm:cxn modelId="{FE7C1249-0FB1-4059-8D3D-DB6EC78655CB}" type="presParOf" srcId="{5E83638A-D21D-495D-A1EE-D8397C03B19D}" destId="{227E5F75-37AB-4556-967C-75CCA7A84182}" srcOrd="0" destOrd="0" presId="urn:microsoft.com/office/officeart/2005/8/layout/hierarchy1"/>
    <dgm:cxn modelId="{5BA6A88F-15F7-4A8F-8D37-A04376E15FFF}" type="presParOf" srcId="{5E83638A-D21D-495D-A1EE-D8397C03B19D}" destId="{21344943-09B5-4414-852B-8236974323D8}" srcOrd="1" destOrd="0" presId="urn:microsoft.com/office/officeart/2005/8/layout/hierarchy1"/>
    <dgm:cxn modelId="{89DEF954-CF7A-4147-AEE2-D6713254B0A9}" type="presParOf" srcId="{4C015241-6159-41EC-A4D4-E8E2BB674804}" destId="{6F1D8F19-2B29-4CC7-9D5D-B33D0AB8E016}" srcOrd="1" destOrd="0" presId="urn:microsoft.com/office/officeart/2005/8/layout/hierarchy1"/>
    <dgm:cxn modelId="{32066B64-7E22-4AA6-BBA8-E7E8EBED4065}" type="presParOf" srcId="{F05D443D-FD4A-45F5-887C-B77A2D738AA3}" destId="{ABA87A07-AE86-44E8-A9D8-A071BE6C9014}" srcOrd="8" destOrd="0" presId="urn:microsoft.com/office/officeart/2005/8/layout/hierarchy1"/>
    <dgm:cxn modelId="{AA89EA3A-55D0-4D3F-A8D5-23F36B95FC29}" type="presParOf" srcId="{F05D443D-FD4A-45F5-887C-B77A2D738AA3}" destId="{C2AFF92E-75CA-4B00-92A1-CEA0E79AEAA5}" srcOrd="9" destOrd="0" presId="urn:microsoft.com/office/officeart/2005/8/layout/hierarchy1"/>
    <dgm:cxn modelId="{2C1B7D55-C67D-42BD-BA63-939AE69D2CF9}" type="presParOf" srcId="{C2AFF92E-75CA-4B00-92A1-CEA0E79AEAA5}" destId="{4C8E2BEA-0B75-4532-A4FD-32AC7F055907}" srcOrd="0" destOrd="0" presId="urn:microsoft.com/office/officeart/2005/8/layout/hierarchy1"/>
    <dgm:cxn modelId="{771ECB1A-BB2A-4B5A-A653-8496CB4365FE}" type="presParOf" srcId="{4C8E2BEA-0B75-4532-A4FD-32AC7F055907}" destId="{60CDF1B2-A568-4830-B76C-53D0A5B1ADA1}" srcOrd="0" destOrd="0" presId="urn:microsoft.com/office/officeart/2005/8/layout/hierarchy1"/>
    <dgm:cxn modelId="{92C1BA1E-7D7C-49F1-A278-47FA040CA804}" type="presParOf" srcId="{4C8E2BEA-0B75-4532-A4FD-32AC7F055907}" destId="{285717E1-3700-4C9D-AFDD-1C383285167F}" srcOrd="1" destOrd="0" presId="urn:microsoft.com/office/officeart/2005/8/layout/hierarchy1"/>
    <dgm:cxn modelId="{A353AD1E-73C4-4AE7-BA76-CDBB9EC1D283}" type="presParOf" srcId="{C2AFF92E-75CA-4B00-92A1-CEA0E79AEAA5}" destId="{8C023B7F-6A9D-416F-B1B8-0A50B95398D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71518-4811-4EB9-B985-9DDE39AB4F84}">
      <dsp:nvSpPr>
        <dsp:cNvPr id="0" name=""/>
        <dsp:cNvSpPr/>
      </dsp:nvSpPr>
      <dsp:spPr>
        <a:xfrm>
          <a:off x="4600575" y="231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Classes</a:t>
          </a:r>
        </a:p>
      </dsp:txBody>
      <dsp:txXfrm>
        <a:off x="4793072" y="192728"/>
        <a:ext cx="929455" cy="929455"/>
      </dsp:txXfrm>
    </dsp:sp>
    <dsp:sp modelId="{A165CC7D-47DF-41A7-9D35-E670A403B030}">
      <dsp:nvSpPr>
        <dsp:cNvPr id="0" name=""/>
        <dsp:cNvSpPr/>
      </dsp:nvSpPr>
      <dsp:spPr>
        <a:xfrm rot="2160000">
          <a:off x="5873411" y="1009740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5883413" y="1067683"/>
        <a:ext cx="244392" cy="266176"/>
      </dsp:txXfrm>
    </dsp:sp>
    <dsp:sp modelId="{E0C1DB08-D35A-4740-9D03-F4790C045247}">
      <dsp:nvSpPr>
        <dsp:cNvPr id="0" name=""/>
        <dsp:cNvSpPr/>
      </dsp:nvSpPr>
      <dsp:spPr>
        <a:xfrm>
          <a:off x="6196918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Support</a:t>
          </a:r>
        </a:p>
      </dsp:txBody>
      <dsp:txXfrm>
        <a:off x="6389415" y="1352539"/>
        <a:ext cx="929455" cy="929455"/>
      </dsp:txXfrm>
    </dsp:sp>
    <dsp:sp modelId="{32812FC1-2D8D-4F9A-9CE5-1A19A7DD1D38}">
      <dsp:nvSpPr>
        <dsp:cNvPr id="0" name=""/>
        <dsp:cNvSpPr/>
      </dsp:nvSpPr>
      <dsp:spPr>
        <a:xfrm rot="6480000">
          <a:off x="6377756" y="2524363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6446309" y="2563282"/>
        <a:ext cx="244392" cy="266176"/>
      </dsp:txXfrm>
    </dsp:sp>
    <dsp:sp modelId="{1E745133-915A-4367-B57A-A0F5DF451274}">
      <dsp:nvSpPr>
        <dsp:cNvPr id="0" name=""/>
        <dsp:cNvSpPr/>
      </dsp:nvSpPr>
      <dsp:spPr>
        <a:xfrm>
          <a:off x="5587169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Development</a:t>
          </a:r>
        </a:p>
      </dsp:txBody>
      <dsp:txXfrm>
        <a:off x="5779666" y="3229153"/>
        <a:ext cx="929455" cy="929455"/>
      </dsp:txXfrm>
    </dsp:sp>
    <dsp:sp modelId="{0B9032E2-32B9-4946-A3F2-7DCFF67F756F}">
      <dsp:nvSpPr>
        <dsp:cNvPr id="0" name=""/>
        <dsp:cNvSpPr/>
      </dsp:nvSpPr>
      <dsp:spPr>
        <a:xfrm rot="10800000">
          <a:off x="5093115" y="347206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197854" y="3560793"/>
        <a:ext cx="244392" cy="266176"/>
      </dsp:txXfrm>
    </dsp:sp>
    <dsp:sp modelId="{B2545993-4E33-40C4-99C5-4494CC3588DD}">
      <dsp:nvSpPr>
        <dsp:cNvPr id="0" name=""/>
        <dsp:cNvSpPr/>
      </dsp:nvSpPr>
      <dsp:spPr>
        <a:xfrm>
          <a:off x="3613980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Case </a:t>
          </a:r>
          <a:r>
            <a:rPr lang="en-US" sz="1200" kern="1200" dirty="0" err="1"/>
            <a:t>Mgmt</a:t>
          </a:r>
          <a:r>
            <a:rPr lang="en-US" sz="1200" kern="1200" dirty="0"/>
            <a:t> Pro</a:t>
          </a:r>
        </a:p>
      </dsp:txBody>
      <dsp:txXfrm>
        <a:off x="3806477" y="3229153"/>
        <a:ext cx="929455" cy="929455"/>
      </dsp:txXfrm>
    </dsp:sp>
    <dsp:sp modelId="{9D48548E-910F-4DEB-9CEE-9E7F41AB522D}">
      <dsp:nvSpPr>
        <dsp:cNvPr id="0" name=""/>
        <dsp:cNvSpPr/>
      </dsp:nvSpPr>
      <dsp:spPr>
        <a:xfrm rot="15120000">
          <a:off x="3794818" y="254315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863371" y="2681689"/>
        <a:ext cx="244392" cy="266176"/>
      </dsp:txXfrm>
    </dsp:sp>
    <dsp:sp modelId="{C086F188-1CDF-43F2-B19A-D5027B4065BF}">
      <dsp:nvSpPr>
        <dsp:cNvPr id="0" name=""/>
        <dsp:cNvSpPr/>
      </dsp:nvSpPr>
      <dsp:spPr>
        <a:xfrm>
          <a:off x="3004231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Web-Site Design</a:t>
          </a:r>
        </a:p>
      </dsp:txBody>
      <dsp:txXfrm>
        <a:off x="3196728" y="1352539"/>
        <a:ext cx="929455" cy="929455"/>
      </dsp:txXfrm>
    </dsp:sp>
    <dsp:sp modelId="{87C3C4D8-0344-4050-B2FC-2EA15F4C300F}">
      <dsp:nvSpPr>
        <dsp:cNvPr id="0" name=""/>
        <dsp:cNvSpPr/>
      </dsp:nvSpPr>
      <dsp:spPr>
        <a:xfrm rot="19440000">
          <a:off x="4277068" y="1021356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287070" y="1140863"/>
        <a:ext cx="244392" cy="266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E93E8-0511-45EA-9482-ABE2E9E1E037}">
      <dsp:nvSpPr>
        <dsp:cNvPr id="0" name=""/>
        <dsp:cNvSpPr/>
      </dsp:nvSpPr>
      <dsp:spPr>
        <a:xfrm rot="16200000">
          <a:off x="-1485636" y="2222898"/>
          <a:ext cx="3394043" cy="29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0384" bIns="0" numCol="1" spcCol="1270" anchor="t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Word</a:t>
          </a:r>
        </a:p>
      </dsp:txBody>
      <dsp:txXfrm>
        <a:off x="-1485636" y="2222898"/>
        <a:ext cx="3394043" cy="295238"/>
      </dsp:txXfrm>
    </dsp:sp>
    <dsp:sp modelId="{2C48FDC4-81ED-40A5-A359-98E423FE39FF}">
      <dsp:nvSpPr>
        <dsp:cNvPr id="0" name=""/>
        <dsp:cNvSpPr/>
      </dsp:nvSpPr>
      <dsp:spPr>
        <a:xfrm>
          <a:off x="359004" y="673496"/>
          <a:ext cx="1470602" cy="339404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6038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Level 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Level 2</a:t>
          </a:r>
        </a:p>
      </dsp:txBody>
      <dsp:txXfrm>
        <a:off x="359004" y="673496"/>
        <a:ext cx="1470602" cy="3394043"/>
      </dsp:txXfrm>
    </dsp:sp>
    <dsp:sp modelId="{2FA285B8-EBED-4D4D-8969-55974F370B17}">
      <dsp:nvSpPr>
        <dsp:cNvPr id="0" name=""/>
        <dsp:cNvSpPr/>
      </dsp:nvSpPr>
      <dsp:spPr>
        <a:xfrm>
          <a:off x="63765" y="283781"/>
          <a:ext cx="590477" cy="590477"/>
        </a:xfrm>
        <a:prstGeom prst="rect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CC0F64D-B3E0-41E4-85E6-3ABEF48F7AF5}">
      <dsp:nvSpPr>
        <dsp:cNvPr id="0" name=""/>
        <dsp:cNvSpPr/>
      </dsp:nvSpPr>
      <dsp:spPr>
        <a:xfrm rot="16200000">
          <a:off x="669918" y="2222898"/>
          <a:ext cx="3394043" cy="29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0384" bIns="0" numCol="1" spcCol="1270" anchor="t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Excel</a:t>
          </a:r>
        </a:p>
      </dsp:txBody>
      <dsp:txXfrm>
        <a:off x="669918" y="2222898"/>
        <a:ext cx="3394043" cy="295238"/>
      </dsp:txXfrm>
    </dsp:sp>
    <dsp:sp modelId="{23DEF0E1-95CB-4FB3-B349-F065F9C19F2B}">
      <dsp:nvSpPr>
        <dsp:cNvPr id="0" name=""/>
        <dsp:cNvSpPr/>
      </dsp:nvSpPr>
      <dsp:spPr>
        <a:xfrm>
          <a:off x="2514552" y="673479"/>
          <a:ext cx="1470616" cy="3394077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35128" tIns="26038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1" kern="1200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2</a:t>
          </a:r>
        </a:p>
      </dsp:txBody>
      <dsp:txXfrm>
        <a:off x="2514552" y="673479"/>
        <a:ext cx="1470616" cy="3394077"/>
      </dsp:txXfrm>
    </dsp:sp>
    <dsp:sp modelId="{909A778C-B5AE-4303-8192-3A7A8D83F9FA}">
      <dsp:nvSpPr>
        <dsp:cNvPr id="0" name=""/>
        <dsp:cNvSpPr/>
      </dsp:nvSpPr>
      <dsp:spPr>
        <a:xfrm>
          <a:off x="2219320" y="283781"/>
          <a:ext cx="590477" cy="590477"/>
        </a:xfrm>
        <a:prstGeom prst="rect">
          <a:avLst/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DF79241-FA39-4347-B1DC-4162CA0B9D9E}">
      <dsp:nvSpPr>
        <dsp:cNvPr id="0" name=""/>
        <dsp:cNvSpPr/>
      </dsp:nvSpPr>
      <dsp:spPr>
        <a:xfrm rot="16200000">
          <a:off x="2825480" y="2222898"/>
          <a:ext cx="3394043" cy="29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0384" bIns="0" numCol="1" spcCol="1270" anchor="t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Outlook</a:t>
          </a:r>
        </a:p>
      </dsp:txBody>
      <dsp:txXfrm>
        <a:off x="2825480" y="2222898"/>
        <a:ext cx="3394043" cy="295238"/>
      </dsp:txXfrm>
    </dsp:sp>
    <dsp:sp modelId="{BD862294-0625-44B6-AD55-474C00413757}">
      <dsp:nvSpPr>
        <dsp:cNvPr id="0" name=""/>
        <dsp:cNvSpPr/>
      </dsp:nvSpPr>
      <dsp:spPr>
        <a:xfrm>
          <a:off x="4670121" y="673496"/>
          <a:ext cx="1470602" cy="339404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6038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Internet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Email</a:t>
          </a:r>
        </a:p>
      </dsp:txBody>
      <dsp:txXfrm>
        <a:off x="4670121" y="673496"/>
        <a:ext cx="1470602" cy="3394043"/>
      </dsp:txXfrm>
    </dsp:sp>
    <dsp:sp modelId="{387CB4A2-FAE9-4B52-AC6A-5176C7C37249}">
      <dsp:nvSpPr>
        <dsp:cNvPr id="0" name=""/>
        <dsp:cNvSpPr/>
      </dsp:nvSpPr>
      <dsp:spPr>
        <a:xfrm>
          <a:off x="4374883" y="283781"/>
          <a:ext cx="590477" cy="590477"/>
        </a:xfrm>
        <a:prstGeom prst="rect">
          <a:avLst/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6C51B7D-70E8-4BC9-A1EE-26CF7DD44F58}">
      <dsp:nvSpPr>
        <dsp:cNvPr id="0" name=""/>
        <dsp:cNvSpPr/>
      </dsp:nvSpPr>
      <dsp:spPr>
        <a:xfrm rot="16200000">
          <a:off x="4981035" y="2222898"/>
          <a:ext cx="3394043" cy="29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0384" bIns="0" numCol="1" spcCol="1270" anchor="t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PowerPoint</a:t>
          </a:r>
        </a:p>
      </dsp:txBody>
      <dsp:txXfrm>
        <a:off x="4981035" y="2222898"/>
        <a:ext cx="3394043" cy="295238"/>
      </dsp:txXfrm>
    </dsp:sp>
    <dsp:sp modelId="{DD2D5C18-CDB5-4258-89BE-A271723752CE}">
      <dsp:nvSpPr>
        <dsp:cNvPr id="0" name=""/>
        <dsp:cNvSpPr/>
      </dsp:nvSpPr>
      <dsp:spPr>
        <a:xfrm>
          <a:off x="6825676" y="673496"/>
          <a:ext cx="1470602" cy="33940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6038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Level 1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Level 2</a:t>
          </a:r>
        </a:p>
      </dsp:txBody>
      <dsp:txXfrm>
        <a:off x="6825676" y="673496"/>
        <a:ext cx="1470602" cy="3394043"/>
      </dsp:txXfrm>
    </dsp:sp>
    <dsp:sp modelId="{E937EFE1-4342-45A4-950F-7EF449B054D1}">
      <dsp:nvSpPr>
        <dsp:cNvPr id="0" name=""/>
        <dsp:cNvSpPr/>
      </dsp:nvSpPr>
      <dsp:spPr>
        <a:xfrm>
          <a:off x="6530438" y="283781"/>
          <a:ext cx="590477" cy="590477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860EF2A-62F7-4693-8732-ECEE53FB52EC}">
      <dsp:nvSpPr>
        <dsp:cNvPr id="0" name=""/>
        <dsp:cNvSpPr/>
      </dsp:nvSpPr>
      <dsp:spPr>
        <a:xfrm rot="16200000">
          <a:off x="7136590" y="2222898"/>
          <a:ext cx="3394043" cy="29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0384" bIns="0" numCol="1" spcCol="1270" anchor="t" anchorCtr="0">
          <a:noAutofit/>
        </a:bodyPr>
        <a:lstStyle/>
        <a:p>
          <a:pPr marL="0" lvl="0" indent="0" algn="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Access</a:t>
          </a:r>
        </a:p>
      </dsp:txBody>
      <dsp:txXfrm>
        <a:off x="7136590" y="2222898"/>
        <a:ext cx="3394043" cy="295238"/>
      </dsp:txXfrm>
    </dsp:sp>
    <dsp:sp modelId="{03B5C66C-A7B5-4228-871F-3EDF8AAE9820}">
      <dsp:nvSpPr>
        <dsp:cNvPr id="0" name=""/>
        <dsp:cNvSpPr/>
      </dsp:nvSpPr>
      <dsp:spPr>
        <a:xfrm>
          <a:off x="8981231" y="673496"/>
          <a:ext cx="1470602" cy="3394043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260384" rIns="135128" bIns="135128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Visual Basic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Programming</a:t>
          </a:r>
        </a:p>
      </dsp:txBody>
      <dsp:txXfrm>
        <a:off x="8981231" y="673496"/>
        <a:ext cx="1470602" cy="3394043"/>
      </dsp:txXfrm>
    </dsp:sp>
    <dsp:sp modelId="{CAD96142-4225-42BF-A0AB-801A3BB4080D}">
      <dsp:nvSpPr>
        <dsp:cNvPr id="0" name=""/>
        <dsp:cNvSpPr/>
      </dsp:nvSpPr>
      <dsp:spPr>
        <a:xfrm>
          <a:off x="8685993" y="283781"/>
          <a:ext cx="590477" cy="590477"/>
        </a:xfrm>
        <a:prstGeom prst="rect">
          <a:avLst/>
        </a:prstGeom>
        <a:gradFill rotWithShape="0">
          <a:gsLst>
            <a:gs pos="0">
              <a:schemeClr val="accent6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A87A07-AE86-44E8-A9D8-A071BE6C9014}">
      <dsp:nvSpPr>
        <dsp:cNvPr id="0" name=""/>
        <dsp:cNvSpPr/>
      </dsp:nvSpPr>
      <dsp:spPr>
        <a:xfrm>
          <a:off x="5160499" y="1828550"/>
          <a:ext cx="4281204" cy="509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18"/>
              </a:lnTo>
              <a:lnTo>
                <a:pt x="4281204" y="347118"/>
              </a:lnTo>
              <a:lnTo>
                <a:pt x="4281204" y="5093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289E1-6C86-4DB8-9A9D-A357A36B3C34}">
      <dsp:nvSpPr>
        <dsp:cNvPr id="0" name=""/>
        <dsp:cNvSpPr/>
      </dsp:nvSpPr>
      <dsp:spPr>
        <a:xfrm>
          <a:off x="5160499" y="1828550"/>
          <a:ext cx="2140602" cy="509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118"/>
              </a:lnTo>
              <a:lnTo>
                <a:pt x="2140602" y="347118"/>
              </a:lnTo>
              <a:lnTo>
                <a:pt x="2140602" y="5093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E39BD1-3C30-4276-8A6E-9F080A042DFA}">
      <dsp:nvSpPr>
        <dsp:cNvPr id="0" name=""/>
        <dsp:cNvSpPr/>
      </dsp:nvSpPr>
      <dsp:spPr>
        <a:xfrm>
          <a:off x="5114779" y="1828550"/>
          <a:ext cx="91440" cy="5093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93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F2C587-8940-49F2-805D-D5F408774A24}">
      <dsp:nvSpPr>
        <dsp:cNvPr id="0" name=""/>
        <dsp:cNvSpPr/>
      </dsp:nvSpPr>
      <dsp:spPr>
        <a:xfrm>
          <a:off x="3019897" y="1828550"/>
          <a:ext cx="2140602" cy="509366"/>
        </a:xfrm>
        <a:custGeom>
          <a:avLst/>
          <a:gdLst/>
          <a:ahLst/>
          <a:cxnLst/>
          <a:rect l="0" t="0" r="0" b="0"/>
          <a:pathLst>
            <a:path>
              <a:moveTo>
                <a:pt x="2140602" y="0"/>
              </a:moveTo>
              <a:lnTo>
                <a:pt x="2140602" y="347118"/>
              </a:lnTo>
              <a:lnTo>
                <a:pt x="0" y="347118"/>
              </a:lnTo>
              <a:lnTo>
                <a:pt x="0" y="5093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75832-1EB8-4BB9-8A4C-F4D9F96FB35E}">
      <dsp:nvSpPr>
        <dsp:cNvPr id="0" name=""/>
        <dsp:cNvSpPr/>
      </dsp:nvSpPr>
      <dsp:spPr>
        <a:xfrm>
          <a:off x="879295" y="1828550"/>
          <a:ext cx="4281204" cy="509366"/>
        </a:xfrm>
        <a:custGeom>
          <a:avLst/>
          <a:gdLst/>
          <a:ahLst/>
          <a:cxnLst/>
          <a:rect l="0" t="0" r="0" b="0"/>
          <a:pathLst>
            <a:path>
              <a:moveTo>
                <a:pt x="4281204" y="0"/>
              </a:moveTo>
              <a:lnTo>
                <a:pt x="4281204" y="347118"/>
              </a:lnTo>
              <a:lnTo>
                <a:pt x="0" y="347118"/>
              </a:lnTo>
              <a:lnTo>
                <a:pt x="0" y="509366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8A42BC-B26C-45D0-A64A-EA099AE4B4E3}">
      <dsp:nvSpPr>
        <dsp:cNvPr id="0" name=""/>
        <dsp:cNvSpPr/>
      </dsp:nvSpPr>
      <dsp:spPr>
        <a:xfrm>
          <a:off x="4284798" y="716410"/>
          <a:ext cx="1751401" cy="11121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15CEB5-D2EE-418D-A16B-12A4636A7CAF}">
      <dsp:nvSpPr>
        <dsp:cNvPr id="0" name=""/>
        <dsp:cNvSpPr/>
      </dsp:nvSpPr>
      <dsp:spPr>
        <a:xfrm>
          <a:off x="4479399" y="901280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Chris Turner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President</a:t>
          </a:r>
        </a:p>
      </dsp:txBody>
      <dsp:txXfrm>
        <a:off x="4511972" y="933853"/>
        <a:ext cx="1686255" cy="1046994"/>
      </dsp:txXfrm>
    </dsp:sp>
    <dsp:sp modelId="{308EA48D-4161-48EE-8850-CD56CB1ACF0E}">
      <dsp:nvSpPr>
        <dsp:cNvPr id="0" name=""/>
        <dsp:cNvSpPr/>
      </dsp:nvSpPr>
      <dsp:spPr>
        <a:xfrm>
          <a:off x="3594" y="2337916"/>
          <a:ext cx="1751401" cy="11121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5F609-E785-4EEC-9370-276888CDB23C}">
      <dsp:nvSpPr>
        <dsp:cNvPr id="0" name=""/>
        <dsp:cNvSpPr/>
      </dsp:nvSpPr>
      <dsp:spPr>
        <a:xfrm>
          <a:off x="198194" y="2522787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Kelley O’Connor</a:t>
          </a:r>
        </a:p>
      </dsp:txBody>
      <dsp:txXfrm>
        <a:off x="230767" y="2555360"/>
        <a:ext cx="1686255" cy="1046994"/>
      </dsp:txXfrm>
    </dsp:sp>
    <dsp:sp modelId="{B0C582D7-C5AB-41CC-9894-523D76C76E2C}">
      <dsp:nvSpPr>
        <dsp:cNvPr id="0" name=""/>
        <dsp:cNvSpPr/>
      </dsp:nvSpPr>
      <dsp:spPr>
        <a:xfrm>
          <a:off x="2144196" y="2337916"/>
          <a:ext cx="1751401" cy="11121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1419C-2E1B-4DA4-829A-134308BEEB95}">
      <dsp:nvSpPr>
        <dsp:cNvPr id="0" name=""/>
        <dsp:cNvSpPr/>
      </dsp:nvSpPr>
      <dsp:spPr>
        <a:xfrm>
          <a:off x="2338796" y="2522787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Sam Laker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Trainer</a:t>
          </a:r>
        </a:p>
      </dsp:txBody>
      <dsp:txXfrm>
        <a:off x="2371369" y="2555360"/>
        <a:ext cx="1686255" cy="1046994"/>
      </dsp:txXfrm>
    </dsp:sp>
    <dsp:sp modelId="{8B662E10-2CE1-47BB-B0FB-C85E3FB2469C}">
      <dsp:nvSpPr>
        <dsp:cNvPr id="0" name=""/>
        <dsp:cNvSpPr/>
      </dsp:nvSpPr>
      <dsp:spPr>
        <a:xfrm>
          <a:off x="4284798" y="2337916"/>
          <a:ext cx="1751401" cy="11121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3E1764-C30B-4F09-963F-68E7857EC24C}">
      <dsp:nvSpPr>
        <dsp:cNvPr id="0" name=""/>
        <dsp:cNvSpPr/>
      </dsp:nvSpPr>
      <dsp:spPr>
        <a:xfrm>
          <a:off x="4479399" y="2522787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Maureen </a:t>
          </a:r>
          <a:r>
            <a:rPr lang="en-US" sz="1900" kern="1200" dirty="0" err="1"/>
            <a:t>Horrell</a:t>
          </a:r>
          <a:endParaRPr lang="en-US" sz="1900" kern="1200" dirty="0"/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Trainer</a:t>
          </a:r>
        </a:p>
      </dsp:txBody>
      <dsp:txXfrm>
        <a:off x="4511972" y="2555360"/>
        <a:ext cx="1686255" cy="1046994"/>
      </dsp:txXfrm>
    </dsp:sp>
    <dsp:sp modelId="{227E5F75-37AB-4556-967C-75CCA7A84182}">
      <dsp:nvSpPr>
        <dsp:cNvPr id="0" name=""/>
        <dsp:cNvSpPr/>
      </dsp:nvSpPr>
      <dsp:spPr>
        <a:xfrm>
          <a:off x="6425401" y="2337916"/>
          <a:ext cx="1751401" cy="11121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44943-09B5-4414-852B-8236974323D8}">
      <dsp:nvSpPr>
        <dsp:cNvPr id="0" name=""/>
        <dsp:cNvSpPr/>
      </dsp:nvSpPr>
      <dsp:spPr>
        <a:xfrm>
          <a:off x="6620001" y="2522787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Patti Boyer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Trainer</a:t>
          </a:r>
        </a:p>
      </dsp:txBody>
      <dsp:txXfrm>
        <a:off x="6652574" y="2555360"/>
        <a:ext cx="1686255" cy="1046994"/>
      </dsp:txXfrm>
    </dsp:sp>
    <dsp:sp modelId="{60CDF1B2-A568-4830-B76C-53D0A5B1ADA1}">
      <dsp:nvSpPr>
        <dsp:cNvPr id="0" name=""/>
        <dsp:cNvSpPr/>
      </dsp:nvSpPr>
      <dsp:spPr>
        <a:xfrm>
          <a:off x="8566003" y="2337916"/>
          <a:ext cx="1751401" cy="11121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5717E1-3700-4C9D-AFDD-1C383285167F}">
      <dsp:nvSpPr>
        <dsp:cNvPr id="0" name=""/>
        <dsp:cNvSpPr/>
      </dsp:nvSpPr>
      <dsp:spPr>
        <a:xfrm>
          <a:off x="8760603" y="2522787"/>
          <a:ext cx="1751401" cy="1112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Mary Jones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Trainer</a:t>
          </a:r>
        </a:p>
      </dsp:txBody>
      <dsp:txXfrm>
        <a:off x="8793176" y="2555360"/>
        <a:ext cx="1686255" cy="1046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760C-7C25-456B-897F-8EFB53D6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AFB981-8859-41C9-AC9B-C67EC5394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6BF-2E42-4940-B7AC-EE6D2CE0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25E8D-1FB8-4CE7-AAAC-72F02C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D4BB6-9EEA-471E-90E1-5A07B1AA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E0C2-D125-4E57-B2CA-2EE7D04D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6FAB3-4DA9-434F-AD94-D5C94D8B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07FD-CE36-4CE2-88D6-BA7C8FF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7843-A628-464A-A772-02BAE473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2685-CA5A-4615-8A29-8843F93D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92C40-CA39-4971-94EA-B0B65F7CD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A32B9-09BA-4FDC-B6E2-A5A6F173C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AE751-6F8D-4336-A042-FA24D42F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74CE1-72F6-4401-B358-0128AD0F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71FC-A123-4985-AD9A-17712424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E5D9-5B62-40E0-81AD-BED53D33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60DF-62AB-434A-845B-37D0B77C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1D448-2A73-4E2A-95A9-1847A56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216B-DC94-443B-920E-F9E674A9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E2A7-0B23-4DA3-BFFB-9C5FBA2A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169C-5438-4F63-8248-FCF72753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057B-30FD-4946-9642-816CA5E2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4FB1F-EC86-46C9-B2E6-5F3471E7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23DB-A1DB-4BCB-AECF-5A170247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41255-3C28-4707-9B0E-C594109B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D120-74A4-4E38-96D1-9C752494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A7A86-D612-4014-8CAD-D58BC498E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D56B-5DBF-4DB1-A5DC-23449DC3E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341F7-1F76-4FB3-B728-ED5E727F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15512-33B4-4C2E-86C9-B9A846D2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08BCD-EFCB-468B-97E2-5E0543E9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4103-C5BA-4BC2-A46F-B86D3E6B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43375-651E-4D69-BB13-A8338592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B15E6-B033-4704-BC31-8A0F2CF9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6A95B-D003-429C-8E23-902C398F6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D85250-9BDB-4DA7-90E0-57832221A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A8C31-460C-4E33-A9E4-6FA9D58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FD3D-8095-41FD-A700-BABC808F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8011-3654-49D0-B3BD-F594C6D8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ABEF-1095-466A-8438-3704B25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7A0E9-C51B-488F-9A6D-9A5B7F46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B538C-56FB-41C0-B1E0-26204ECC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F296-FC66-460A-AE54-BA16F7A6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5E4AE-B7E1-43BA-B195-82A16490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36ADB-FE35-4A14-9EE3-88431FAB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F0CE1-4DBF-4FD4-93FB-5EB3BC89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7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F842-2DF5-4514-B9BF-E0DF657E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0DFC-AFAA-4FE3-B580-BBF1CA9D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0B30D-61D6-40A5-9DC9-E5C5CCF4C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C138B-6861-47B9-AC6F-D123CE699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098AE-287C-4C86-A350-8FD97A55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50586-A5E2-4694-85D2-5B55A2DA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9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12F-3B78-4652-B1CE-112BAC2B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0AF3E-CACB-4543-85FF-F5910F1F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06D91-8AA5-442F-8365-39DE8F07D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C11F-372E-4330-874E-7419A1FA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238-86A0-4383-AFD4-75D3A65E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8454D-21AE-4E29-B688-007C10C4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08A88-ADD1-449C-AEC1-CE30490DE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93F2-84B5-4988-AA58-02EA2640B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4578-C015-4D02-B679-237CEB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4F62-8EA8-45EE-A54F-D3269111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0437-1B38-4D6C-81F5-3BE65443D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D5B-9686-4006-B393-82D9D3287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F8C63-546C-4320-A4E5-645472910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 years in Business</a:t>
            </a:r>
          </a:p>
        </p:txBody>
      </p:sp>
    </p:spTree>
    <p:extLst>
      <p:ext uri="{BB962C8B-B14F-4D97-AF65-F5344CB8AC3E}">
        <p14:creationId xmlns:p14="http://schemas.microsoft.com/office/powerpoint/2010/main" val="89921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88CD-0B3F-41FD-9BFE-C16E560F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7053-1981-4C2F-A391-6561A3141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GRAPHICS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WpP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sPREADHSEETW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DATABASES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DESKTOP </a:t>
            </a:r>
          </a:p>
        </p:txBody>
      </p:sp>
    </p:spTree>
    <p:extLst>
      <p:ext uri="{BB962C8B-B14F-4D97-AF65-F5344CB8AC3E}">
        <p14:creationId xmlns:p14="http://schemas.microsoft.com/office/powerpoint/2010/main" val="113861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5798-2038-4F01-B94E-A847FFF4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SOFTWARE PACKAGES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9BAA-110A-4B76-B288-813AF6CDD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Excel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Word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Access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r>
              <a:rPr lang="en-US" b="1" dirty="0">
                <a:solidFill>
                  <a:srgbClr val="0070C0"/>
                </a:solidFill>
              </a:rPr>
              <a:t>PowerPoint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1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8C4513-DD23-4A05-977C-4C201DEC652A}"/>
              </a:ext>
            </a:extLst>
          </p:cNvPr>
          <p:cNvSpPr/>
          <p:nvPr/>
        </p:nvSpPr>
        <p:spPr>
          <a:xfrm>
            <a:off x="538480" y="228600"/>
            <a:ext cx="914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/>
              <a:t>Computer Education Institute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5D1E5858-1526-4AC1-9FA2-06391AF40FD5}"/>
              </a:ext>
            </a:extLst>
          </p:cNvPr>
          <p:cNvSpPr/>
          <p:nvPr/>
        </p:nvSpPr>
        <p:spPr>
          <a:xfrm>
            <a:off x="1770380" y="604520"/>
            <a:ext cx="2743200" cy="2743200"/>
          </a:xfrm>
          <a:prstGeom prst="star5">
            <a:avLst/>
          </a:prstGeom>
          <a:solidFill>
            <a:srgbClr val="FF0000">
              <a:alpha val="5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Call CEI at 926-5740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437038-722E-424C-A881-A74B2A2CC083}"/>
              </a:ext>
            </a:extLst>
          </p:cNvPr>
          <p:cNvSpPr/>
          <p:nvPr/>
        </p:nvSpPr>
        <p:spPr>
          <a:xfrm>
            <a:off x="8879840" y="782320"/>
            <a:ext cx="2514600" cy="2514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7030A0"/>
                </a:solidFill>
                <a:latin typeface="Chisel" panose="020B0500000000000000" pitchFamily="34" charset="0"/>
              </a:rPr>
              <a:t>Schedule the classes you want</a:t>
            </a:r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BE5F48B-412F-4C42-BBE6-4C79E5D2B6E3}"/>
              </a:ext>
            </a:extLst>
          </p:cNvPr>
          <p:cNvSpPr/>
          <p:nvPr/>
        </p:nvSpPr>
        <p:spPr>
          <a:xfrm>
            <a:off x="4831080" y="604520"/>
            <a:ext cx="3429000" cy="3063240"/>
          </a:xfrm>
          <a:prstGeom prst="irregularSeal1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Take home a certificate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19EF361A-534A-4EF2-9FD1-B884483D55DD}"/>
              </a:ext>
            </a:extLst>
          </p:cNvPr>
          <p:cNvSpPr/>
          <p:nvPr/>
        </p:nvSpPr>
        <p:spPr>
          <a:xfrm>
            <a:off x="6858000" y="3830320"/>
            <a:ext cx="3429000" cy="2286000"/>
          </a:xfrm>
          <a:prstGeom prst="cloud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Call CEI if you have any questions</a:t>
            </a:r>
          </a:p>
        </p:txBody>
      </p:sp>
    </p:spTree>
    <p:extLst>
      <p:ext uri="{BB962C8B-B14F-4D97-AF65-F5344CB8AC3E}">
        <p14:creationId xmlns:p14="http://schemas.microsoft.com/office/powerpoint/2010/main" val="263977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92FF559-63C5-421D-8DA7-F66E3CE16A8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640" y="1024890"/>
            <a:ext cx="5486400" cy="41148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FB08F5E-0CF1-47A1-93AA-4F680A08ED9B}"/>
              </a:ext>
            </a:extLst>
          </p:cNvPr>
          <p:cNvSpPr/>
          <p:nvPr/>
        </p:nvSpPr>
        <p:spPr>
          <a:xfrm>
            <a:off x="4561765" y="5719962"/>
            <a:ext cx="3068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Thi</a:t>
            </a:r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 is fun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47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256A-78CC-46AE-B9E1-C0CBCACA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us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82F7D2-C52D-4A11-8050-021049331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53240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A2755-A426-4F35-B369-8D4924F2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7DD4E0B-784C-4F4E-B6F2-3E418BD0C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2467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776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AEC7-922C-4002-928E-3CF07F382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A234B5-5DC8-4C2C-884B-AD3D992F98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530194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9554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3A16C-B44D-4423-998C-452C127CB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CEI Employees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0D9347C-B52E-49CF-A5DF-A2485370E0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68941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7371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112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Chisel</vt:lpstr>
      <vt:lpstr>Wingdings</vt:lpstr>
      <vt:lpstr>Office Theme</vt:lpstr>
      <vt:lpstr>Computer Education Institute </vt:lpstr>
      <vt:lpstr>Hands on Instruction</vt:lpstr>
      <vt:lpstr>SOFTWARE PACKAGES OFFERED</vt:lpstr>
      <vt:lpstr>PowerPoint Presentation</vt:lpstr>
      <vt:lpstr>PowerPoint Presentation</vt:lpstr>
      <vt:lpstr>Visit us</vt:lpstr>
      <vt:lpstr>PowerPoint Presentation</vt:lpstr>
      <vt:lpstr>PowerPoint Presentation</vt:lpstr>
      <vt:lpstr>CEI Employees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24</cp:revision>
  <dcterms:created xsi:type="dcterms:W3CDTF">2018-01-13T19:49:54Z</dcterms:created>
  <dcterms:modified xsi:type="dcterms:W3CDTF">2018-01-14T15:08:49Z</dcterms:modified>
</cp:coreProperties>
</file>