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>
  <p:sldMasterIdLst>
    <p:sldMasterId id="2147483657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7" r:id="rId6"/>
    <p:sldId id="266" r:id="rId7"/>
    <p:sldId id="268" r:id="rId8"/>
    <p:sldId id="260" r:id="rId9"/>
    <p:sldId id="264" r:id="rId10"/>
  </p:sldIdLst>
  <p:sldSz cx="9144000" cy="6858000" type="screen4x3"/>
  <p:notesSz cx="6934200" cy="9232900"/>
  <p:embeddedFontLst>
    <p:embeddedFont>
      <p:font typeface="Footlight MT Light" panose="0204060206030A020304" pitchFamily="18" charset="0"/>
      <p:regular r:id="rId13"/>
    </p:embeddedFont>
    <p:embeddedFont>
      <p:font typeface="Comic Sans MS" panose="030F0702030302020204" pitchFamily="66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FF99"/>
    <a:srgbClr val="800080"/>
    <a:srgbClr val="CC00FF"/>
    <a:srgbClr val="000000"/>
    <a:srgbClr val="003399"/>
    <a:srgbClr val="0033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98" autoAdjust="0"/>
  </p:normalViewPr>
  <p:slideViewPr>
    <p:cSldViewPr>
      <p:cViewPr varScale="1">
        <p:scale>
          <a:sx n="63" d="100"/>
          <a:sy n="63" d="100"/>
        </p:scale>
        <p:origin x="137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5" y="216"/>
      </p:cViewPr>
      <p:guideLst>
        <p:guide orient="horz" pos="2908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l" defTabSz="9239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l" defTabSz="9239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smtClean="0"/>
            </a:lvl1pPr>
          </a:lstStyle>
          <a:p>
            <a:pPr>
              <a:defRPr/>
            </a:pPr>
            <a:fld id="{921E8A45-872D-43D1-BB06-E013EF34ED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l" defTabSz="9239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6450" cy="3462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86263"/>
            <a:ext cx="5086350" cy="41544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l" defTabSz="923925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70938"/>
            <a:ext cx="3005137" cy="4619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smtClean="0"/>
            </a:lvl1pPr>
          </a:lstStyle>
          <a:p>
            <a:pPr>
              <a:defRPr/>
            </a:pPr>
            <a:fld id="{36F815F3-1C3D-4D01-B051-9AFF7EAC5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F55C40-BC1A-4847-A366-602978E68CFA}" type="slidenum">
              <a:rPr lang="en-US"/>
              <a:pPr/>
              <a:t>1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/>
              <a:t>Title Slide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2153AA-9AD9-4D1B-9571-4309BF639241}" type="slidenum">
              <a:rPr lang="en-US"/>
              <a:pPr/>
              <a:t>2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/>
              <a:t>Bulleted List Slide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D856D3-EF1A-44F2-A2C9-451B7197D177}" type="slidenum">
              <a:rPr lang="en-US"/>
              <a:pPr/>
              <a:t>3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/>
              <a:t>Bulleted List Slide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3F1F73-AA16-40DF-9DE2-B67954E5EBDF}" type="slidenum">
              <a:rPr lang="en-US"/>
              <a:pPr/>
              <a:t>4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/>
              <a:t>2 Column Text Slide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518601-6887-453B-A852-368C9E109F04}" type="slidenum">
              <a:rPr lang="en-US"/>
              <a:pPr/>
              <a:t>8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/>
              <a:t>Blank Slide – Rectangles/AutoShapes, using CTRL+D to duplicate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6ED3C4-B21F-4A9D-AD32-5A5EA17CA5CC}" type="slidenum">
              <a:rPr lang="en-US"/>
              <a:pPr/>
              <a:t>9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/>
              <a:t>Blank Slide – 2 Text Boxes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96C0F74-F0A7-4C01-9BF4-25AB3FDC6FC6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89505E-8624-48F1-B7B2-BD1C18CA9029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69FA3-3A48-4C1E-8603-3F49A88BF49B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6CD933-4B34-4158-A0C4-2D2627B56065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3FC798-FBF9-4E4C-AFDE-AACC966A8235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96EF37-9484-4BA7-8E37-67C3BFBED9FC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4E9E93-4270-40A2-926B-14DFCFD73C1F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586324-6C94-4F3A-8139-CC62B34B7447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C11890-20FC-48BC-9BD7-97607CC6B9FB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8BE5D-E97F-4F5D-9416-42B03AFAB3D7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7B9693-20F9-45EF-BD2D-1821B72A28CB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0A0E64-3514-4A94-A4C6-DD3FD36D72BE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76243D-4760-485E-AA8A-CF50AF3ECD20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6A955C-CD4D-4B63-816A-0F7825367643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F4D314-F470-4EA2-B6B4-B0C38FB5E34A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DC8B62-AD00-42D9-BA26-734537F24553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B6469A-A0FB-4077-ADEA-0776B95BDFE7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8946F7-59A9-44ED-A08F-6BE9F90E916F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FB6B8F-0C74-4DD2-B6F5-1D7E0A971FDF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250D86-45F7-432E-ADEA-DBA7EAB392A2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9C32F1-395E-42F3-9243-262FBD7A7CFA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A132BB-E451-4954-B04A-A9E3F019DD66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22E090-28A8-4D40-A9D3-F14B4AB6E6D4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B4288B-3F70-4083-B4AA-63667DB48985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132A66-A2B5-47D4-B3FD-9F11151B1A10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26157DE-5CF2-40BD-8979-C81DE3DE2093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0" descr="1001320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2057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6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2A26E4DC-14AF-4943-955D-6A0CFEA75EEE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3366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3366"/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0D4BEE9B-38CC-4071-BE99-71648F9FBD85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pic>
        <p:nvPicPr>
          <p:cNvPr id="1032" name="Picture 41" descr="ceiLogo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3150" y="6096000"/>
            <a:ext cx="28892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</p:sldLayoutIdLst>
  <p:transition spd="med">
    <p:cover dir="ru"/>
  </p:transition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Footlight MT Light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Footlight MT Light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Footlight MT Light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Footlight MT Light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Footlight MT Light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Footlight MT Light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Footlight MT Light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800">
          <a:solidFill>
            <a:srgbClr val="FFFFFF"/>
          </a:solidFill>
          <a:latin typeface="Footlight MT Light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ei@cei-edu.com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hyperlink" Target="http://www.cei-edu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COMPUTER EDUCATION INSTITUTE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We meet all of your </a:t>
            </a:r>
          </a:p>
          <a:p>
            <a:r>
              <a:rPr lang="en-US"/>
              <a:t>training needs...</a:t>
            </a: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260BE8B-89C7-4A30-8D77-9D6D56B0EC2C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1016BE-F0DC-4D1C-83DD-F19BDF7D4807}" type="slidenum">
              <a:rPr lang="en-US"/>
              <a:pPr/>
              <a:t>2</a:t>
            </a:fld>
            <a:endParaRPr lang="en-US" sz="1400">
              <a:latin typeface="Times New Roman" pitchFamily="18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Training Services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6400800" cy="4114800"/>
          </a:xfrm>
        </p:spPr>
        <p:txBody>
          <a:bodyPr/>
          <a:lstStyle/>
          <a:p>
            <a:pPr marL="620713" indent="-620713"/>
            <a:r>
              <a:rPr lang="en-US"/>
              <a:t>Hands-on Training</a:t>
            </a:r>
          </a:p>
          <a:p>
            <a:pPr marL="1241425" lvl="1" indent="-506413"/>
            <a:r>
              <a:rPr lang="en-US"/>
              <a:t>CEI Developed Exercises</a:t>
            </a:r>
          </a:p>
          <a:p>
            <a:pPr marL="620713" indent="-620713"/>
            <a:r>
              <a:rPr lang="en-US"/>
              <a:t>State of the Art Classroom Environment</a:t>
            </a:r>
          </a:p>
          <a:p>
            <a:pPr marL="620713" indent="-620713"/>
            <a:r>
              <a:rPr lang="en-US"/>
              <a:t>Flexible Training Hours</a:t>
            </a:r>
          </a:p>
          <a:p>
            <a:pPr marL="620713" indent="-620713"/>
            <a:r>
              <a:rPr lang="en-US"/>
              <a:t>Customized Classes</a:t>
            </a:r>
          </a:p>
          <a:p>
            <a:pPr marL="1241425" lvl="1" indent="-506413"/>
            <a:r>
              <a:rPr lang="en-US"/>
              <a:t>Tailored for your needs</a:t>
            </a:r>
          </a:p>
          <a:p>
            <a:pPr marL="1241425" lvl="1" indent="-506413"/>
            <a:endParaRPr lang="en-US"/>
          </a:p>
        </p:txBody>
      </p:sp>
    </p:spTree>
  </p:cSld>
  <p:clrMapOvr>
    <a:masterClrMapping/>
  </p:clrMapOvr>
  <p:transition spd="med">
    <p:cover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8E764CC-7720-4073-9C1C-2C0D367623B0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AC6B2C-6108-4E7F-A9C7-36C27728E3B3}" type="slidenum">
              <a:rPr lang="en-US"/>
              <a:pPr/>
              <a:t>3</a:t>
            </a:fld>
            <a:endParaRPr lang="en-US" sz="1400">
              <a:latin typeface="Times New Roman" pitchFamily="18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 instruction in: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981200"/>
            <a:ext cx="6324600" cy="4114800"/>
          </a:xfrm>
        </p:spPr>
        <p:txBody>
          <a:bodyPr/>
          <a:lstStyle/>
          <a:p>
            <a:r>
              <a:rPr lang="en-US"/>
              <a:t>Operating Systems</a:t>
            </a:r>
          </a:p>
          <a:p>
            <a:r>
              <a:rPr lang="en-US"/>
              <a:t>Word Processors</a:t>
            </a:r>
          </a:p>
          <a:p>
            <a:r>
              <a:rPr lang="en-US"/>
              <a:t>Spreadsheets</a:t>
            </a:r>
          </a:p>
          <a:p>
            <a:r>
              <a:rPr lang="en-US"/>
              <a:t>Databases</a:t>
            </a:r>
          </a:p>
          <a:p>
            <a:r>
              <a:rPr lang="en-US"/>
              <a:t>Graphics Desktop Publishing</a:t>
            </a: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allAtOnce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D32A6AB-89FF-4D08-AA09-23803D964979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1843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818479-BC95-443E-B22F-CD1DF5DD22C9}" type="slidenum">
              <a:rPr lang="en-US"/>
              <a:pPr/>
              <a:t>4</a:t>
            </a:fld>
            <a:endParaRPr lang="en-US" sz="1400">
              <a:latin typeface="Times New Roman" pitchFamily="18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of the classes offered: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Word Processing</a:t>
            </a:r>
          </a:p>
          <a:p>
            <a:pPr lvl="1"/>
            <a:r>
              <a:rPr lang="en-US"/>
              <a:t>Microsoft Word</a:t>
            </a:r>
          </a:p>
          <a:p>
            <a:pPr lvl="1"/>
            <a:r>
              <a:rPr lang="en-US"/>
              <a:t>Corel WordPerfect</a:t>
            </a:r>
          </a:p>
          <a:p>
            <a:pPr lvl="1"/>
            <a:endParaRPr lang="en-US"/>
          </a:p>
          <a:p>
            <a:r>
              <a:rPr lang="en-US"/>
              <a:t>Spreadsheet</a:t>
            </a:r>
          </a:p>
          <a:p>
            <a:pPr lvl="1"/>
            <a:r>
              <a:rPr lang="en-US"/>
              <a:t>Microsoft Excel</a:t>
            </a:r>
          </a:p>
          <a:p>
            <a:pPr lvl="1"/>
            <a:r>
              <a:rPr lang="en-US"/>
              <a:t>Lotus 1-2-3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Database &amp; Graphic</a:t>
            </a:r>
          </a:p>
          <a:p>
            <a:pPr lvl="1"/>
            <a:r>
              <a:rPr lang="en-US"/>
              <a:t>Microsoft Access</a:t>
            </a:r>
          </a:p>
          <a:p>
            <a:pPr lvl="1"/>
            <a:r>
              <a:rPr lang="en-US"/>
              <a:t>Paradox</a:t>
            </a:r>
          </a:p>
          <a:p>
            <a:pPr lvl="1"/>
            <a:r>
              <a:rPr lang="en-US"/>
              <a:t>Microsoft PowerPoint</a:t>
            </a:r>
          </a:p>
          <a:p>
            <a:pPr lvl="1"/>
            <a:r>
              <a:rPr lang="en-US"/>
              <a:t>Corel Presentation</a:t>
            </a:r>
          </a:p>
          <a:p>
            <a:pPr lvl="1"/>
            <a:r>
              <a:rPr lang="en-US"/>
              <a:t>CorelDRAW!</a:t>
            </a:r>
          </a:p>
          <a:p>
            <a:pPr lvl="1"/>
            <a:endParaRPr lang="en-US"/>
          </a:p>
        </p:txBody>
      </p:sp>
    </p:spTree>
    <p:custDataLst>
      <p:tags r:id="rId1"/>
    </p:custDataLst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/>
      <p:bldP spid="512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CEI STUDENTS</a:t>
            </a:r>
          </a:p>
        </p:txBody>
      </p:sp>
      <p:graphicFrame>
        <p:nvGraphicFramePr>
          <p:cNvPr id="19459" name="Content Placeholder 5"/>
          <p:cNvGraphicFramePr>
            <a:graphicFrameLocks noGrp="1"/>
          </p:cNvGraphicFramePr>
          <p:nvPr>
            <p:ph idx="1"/>
          </p:nvPr>
        </p:nvGraphicFramePr>
        <p:xfrm>
          <a:off x="1371600" y="1905000"/>
          <a:ext cx="7772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0" r:id="rId3" imgW="7773074" imgH="4115157" progId="Excel.Chart.8">
                  <p:embed/>
                </p:oleObj>
              </mc:Choice>
              <mc:Fallback>
                <p:oleObj r:id="rId3" imgW="7773074" imgH="4115157" progId="Excel.Chart.8">
                  <p:embed/>
                  <p:pic>
                    <p:nvPicPr>
                      <p:cNvPr id="0" name="Content Placeholder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905000"/>
                        <a:ext cx="777240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699AD95-B2AC-4255-889C-44DE2AA78B2C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B3E0FF-9923-4EA7-B7B8-B7C12E8AB61C}" type="slidenum">
              <a:rPr lang="en-US"/>
              <a:pPr/>
              <a:t>5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B9BD4C9-E1CA-4339-950B-69B84D4953BF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5CC8D0-2CE7-4105-9032-F1EF2615BF60}" type="slidenum">
              <a:rPr lang="en-US"/>
              <a:pPr/>
              <a:t>6</a:t>
            </a:fld>
            <a:endParaRPr lang="en-US" sz="1400">
              <a:latin typeface="Times New Roman" pitchFamily="18" charset="0"/>
            </a:endParaRPr>
          </a:p>
        </p:txBody>
      </p:sp>
      <p:pic>
        <p:nvPicPr>
          <p:cNvPr id="20484" name="Picture 4" descr="MPj040003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3124200"/>
            <a:ext cx="4038600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AutoShape 9"/>
          <p:cNvSpPr>
            <a:spLocks noChangeArrowheads="1"/>
          </p:cNvSpPr>
          <p:nvPr/>
        </p:nvSpPr>
        <p:spPr bwMode="auto">
          <a:xfrm>
            <a:off x="304800" y="3657600"/>
            <a:ext cx="3200400" cy="2819400"/>
          </a:xfrm>
          <a:prstGeom prst="irregularSeal1">
            <a:avLst/>
          </a:prstGeom>
          <a:solidFill>
            <a:srgbClr val="66CCFF"/>
          </a:solidFill>
          <a:ln w="12700" cap="sq">
            <a:solidFill>
              <a:srgbClr val="66CCFF"/>
            </a:solidFill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r>
              <a:rPr lang="en-US">
                <a:hlinkClick r:id="rId3"/>
              </a:rPr>
              <a:t>Click here to e-mail us a question!!!</a:t>
            </a:r>
            <a:endParaRPr lang="en-US"/>
          </a:p>
        </p:txBody>
      </p:sp>
      <p:sp>
        <p:nvSpPr>
          <p:cNvPr id="46083" name="AutoShape 3"/>
          <p:cNvSpPr>
            <a:spLocks noChangeArrowheads="1"/>
          </p:cNvSpPr>
          <p:nvPr/>
        </p:nvSpPr>
        <p:spPr bwMode="auto">
          <a:xfrm>
            <a:off x="6248400" y="1981200"/>
            <a:ext cx="2895600" cy="1524000"/>
          </a:xfrm>
          <a:prstGeom prst="wedgeEllipseCallout">
            <a:avLst>
              <a:gd name="adj1" fmla="val -51370"/>
              <a:gd name="adj2" fmla="val 58750"/>
            </a:avLst>
          </a:prstGeom>
          <a:gradFill rotWithShape="1">
            <a:gsLst>
              <a:gs pos="0">
                <a:srgbClr val="33CC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1800">
                <a:latin typeface="Arial" pitchFamily="34" charset="0"/>
              </a:rPr>
              <a:t>Call when you have a question or a problem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304800"/>
            <a:ext cx="891872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Unlimited Telephone Support</a:t>
            </a: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CEI Classes &amp; Levels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1854200"/>
        </p:xfrm>
        <a:graphic>
          <a:graphicData uri="http://schemas.openxmlformats.org/drawingml/2006/table">
            <a:tbl>
              <a:tblPr bandRow="1">
                <a:tableStyleId>{793D81CF-94F2-401A-BA57-92F5A7B2D0C5}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Level 1, 2,</a:t>
                      </a:r>
                      <a:r>
                        <a:rPr lang="en-US" baseline="0" dirty="0"/>
                        <a:t> 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Excel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Level 1, 2,</a:t>
                      </a:r>
                      <a:r>
                        <a:rPr lang="en-US" baseline="0" dirty="0"/>
                        <a:t> 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Level 1,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Level 1, 2,</a:t>
                      </a:r>
                      <a:r>
                        <a:rPr lang="en-US" baseline="0" dirty="0"/>
                        <a:t> 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Outlook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Level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699AD95-B2AC-4255-889C-44DE2AA78B2C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2152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98A690-7DAD-4F27-9530-E75009F9E76D}" type="slidenum">
              <a:rPr lang="en-US"/>
              <a:pPr/>
              <a:t>7</a:t>
            </a:fld>
            <a:endParaRPr lang="en-US" sz="1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over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1875665-2EDD-4083-9542-1F567107F9D7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632DA8-4102-4A7B-A41E-F4A4204FEA21}" type="slidenum">
              <a:rPr lang="en-US"/>
              <a:pPr/>
              <a:t>8</a:t>
            </a:fld>
            <a:endParaRPr lang="en-US" sz="1400">
              <a:latin typeface="Times New Roman" pitchFamily="18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762000" y="990600"/>
            <a:ext cx="2438400" cy="5029200"/>
          </a:xfrm>
          <a:prstGeom prst="rect">
            <a:avLst/>
          </a:prstGeom>
          <a:gradFill rotWithShape="1">
            <a:gsLst>
              <a:gs pos="0">
                <a:srgbClr val="800080"/>
              </a:gs>
              <a:gs pos="50000">
                <a:srgbClr val="FFFFFF"/>
              </a:gs>
              <a:gs pos="100000">
                <a:srgbClr val="800080"/>
              </a:gs>
            </a:gsLst>
            <a:lin ang="10800000" scaled="1"/>
          </a:gradFill>
          <a:ln w="57150" cmpd="thickThin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>
                <a:solidFill>
                  <a:srgbClr val="000000"/>
                </a:solidFill>
                <a:latin typeface="Arial" pitchFamily="34" charset="0"/>
              </a:rPr>
              <a:t>Internet</a:t>
            </a:r>
          </a:p>
          <a:p>
            <a:r>
              <a:rPr lang="en-US" b="1">
                <a:solidFill>
                  <a:srgbClr val="000000"/>
                </a:solidFill>
                <a:latin typeface="Arial" pitchFamily="34" charset="0"/>
              </a:rPr>
              <a:t>Classes &amp;</a:t>
            </a:r>
          </a:p>
          <a:p>
            <a:r>
              <a:rPr lang="en-US" b="1">
                <a:solidFill>
                  <a:srgbClr val="000000"/>
                </a:solidFill>
                <a:latin typeface="Arial" pitchFamily="34" charset="0"/>
              </a:rPr>
              <a:t>Web </a:t>
            </a:r>
          </a:p>
          <a:p>
            <a:r>
              <a:rPr lang="en-US" b="1">
                <a:solidFill>
                  <a:srgbClr val="000000"/>
                </a:solidFill>
                <a:latin typeface="Arial" pitchFamily="34" charset="0"/>
              </a:rPr>
              <a:t>Page Design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6019800" y="990600"/>
            <a:ext cx="2286000" cy="5029200"/>
          </a:xfrm>
          <a:prstGeom prst="rect">
            <a:avLst/>
          </a:prstGeom>
          <a:gradFill rotWithShape="1">
            <a:gsLst>
              <a:gs pos="0">
                <a:srgbClr val="800080"/>
              </a:gs>
              <a:gs pos="50000">
                <a:srgbClr val="FFFFFF"/>
              </a:gs>
              <a:gs pos="100000">
                <a:srgbClr val="800080"/>
              </a:gs>
            </a:gsLst>
            <a:lin ang="10800000" scaled="1"/>
          </a:gradFill>
          <a:ln w="57150" cmpd="thickThin">
            <a:solidFill>
              <a:srgbClr val="00336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b="1">
                <a:solidFill>
                  <a:srgbClr val="000000"/>
                </a:solidFill>
                <a:latin typeface="Arial" pitchFamily="34" charset="0"/>
              </a:rPr>
              <a:t>Excel Levels 1, 2 &amp; 3</a:t>
            </a:r>
          </a:p>
          <a:p>
            <a:endParaRPr lang="en-US" b="1">
              <a:solidFill>
                <a:srgbClr val="DDDDDD"/>
              </a:solidFill>
              <a:latin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 flipH="1">
            <a:off x="3467100" y="990600"/>
            <a:ext cx="2286000" cy="5029200"/>
          </a:xfrm>
          <a:prstGeom prst="rect">
            <a:avLst/>
          </a:prstGeom>
          <a:gradFill rotWithShape="1">
            <a:gsLst>
              <a:gs pos="0">
                <a:srgbClr val="800080"/>
              </a:gs>
              <a:gs pos="50000">
                <a:srgbClr val="FFFFFF"/>
              </a:gs>
              <a:gs pos="100000">
                <a:srgbClr val="800080"/>
              </a:gs>
            </a:gsLst>
            <a:lin ang="10800000" scaled="1"/>
          </a:gradFill>
          <a:ln w="57150" cmpd="thickThin">
            <a:solidFill>
              <a:srgbClr val="00336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b="1">
                <a:solidFill>
                  <a:srgbClr val="000000"/>
                </a:solidFill>
                <a:latin typeface="Arial" pitchFamily="34" charset="0"/>
              </a:rPr>
              <a:t>Get your Microsoft Specialist Certification</a:t>
            </a:r>
          </a:p>
          <a:p>
            <a:endParaRPr lang="en-US" b="1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 autoUpdateAnimBg="0"/>
      <p:bldP spid="6152" grpId="0" animBg="1" autoUpdateAnimBg="0"/>
      <p:bldP spid="6153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2E22D55-FC5F-4B18-943E-00A46F4977D1}" type="datetime4">
              <a:rPr lang="en-US"/>
              <a:pPr>
                <a:defRPr/>
              </a:pPr>
              <a:t>January 14, 2018</a:t>
            </a:fld>
            <a:endParaRPr lang="en-US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C204F8-F3E3-4F8D-A621-9347B774C1B6}" type="slidenum">
              <a:rPr lang="en-US"/>
              <a:pPr/>
              <a:t>9</a:t>
            </a:fld>
            <a:endParaRPr lang="en-US" sz="1400">
              <a:latin typeface="Times New Roman" pitchFamily="18" charset="0"/>
            </a:endParaRPr>
          </a:p>
        </p:txBody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914400" y="685800"/>
            <a:ext cx="7239000" cy="17399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Footlight MT Light" pitchFamily="18" charset="0"/>
              </a:rPr>
              <a:t>Visit our Web Site to see a complete schedule of our classes and to find out more about CEI at...</a:t>
            </a:r>
            <a:endParaRPr lang="en-US" sz="3600">
              <a:solidFill>
                <a:srgbClr val="FFFFFF"/>
              </a:solidFill>
              <a:latin typeface="Footlight MT Light" pitchFamily="18" charset="0"/>
            </a:endParaRPr>
          </a:p>
        </p:txBody>
      </p:sp>
      <p:sp>
        <p:nvSpPr>
          <p:cNvPr id="19461" name="AutoShape 5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2819400" y="3505200"/>
            <a:ext cx="3352800" cy="1676400"/>
          </a:xfrm>
          <a:prstGeom prst="actionButtonBlank">
            <a:avLst/>
          </a:prstGeom>
          <a:solidFill>
            <a:schemeClr val="accent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r>
              <a:rPr lang="en-US" sz="3600">
                <a:solidFill>
                  <a:srgbClr val="FFFFFF"/>
                </a:solidFill>
                <a:latin typeface="Footlight MT Light" pitchFamily="18" charset="0"/>
              </a:rPr>
              <a:t>cei-edu.com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4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"/>
</p:tagLst>
</file>

<file path=ppt/theme/theme1.xml><?xml version="1.0" encoding="utf-8"?>
<a:theme xmlns:a="http://schemas.openxmlformats.org/drawingml/2006/main" name="My Designt">
  <a:themeElements>
    <a:clrScheme name="My Designt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My Designt">
      <a:majorFont>
        <a:latin typeface="Footlight MT Light"/>
        <a:ea typeface=""/>
        <a:cs typeface=""/>
      </a:majorFont>
      <a:minorFont>
        <a:latin typeface="Footlight M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y Desig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 Desig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 Desig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 Desig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 Desig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 Desig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 Desig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FF3300"/>
    </a:dk1>
    <a:lt1>
      <a:srgbClr val="B7B8BB"/>
    </a:lt1>
    <a:dk2>
      <a:srgbClr val="800000"/>
    </a:dk2>
    <a:lt2>
      <a:srgbClr val="808080"/>
    </a:lt2>
    <a:accent1>
      <a:srgbClr val="FF3300"/>
    </a:accent1>
    <a:accent2>
      <a:srgbClr val="3333CC"/>
    </a:accent2>
    <a:accent3>
      <a:srgbClr val="D8D8DA"/>
    </a:accent3>
    <a:accent4>
      <a:srgbClr val="DA2A00"/>
    </a:accent4>
    <a:accent5>
      <a:srgbClr val="FFADAA"/>
    </a:accent5>
    <a:accent6>
      <a:srgbClr val="2D2DB9"/>
    </a:accent6>
    <a:hlink>
      <a:srgbClr val="003399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C:\WINDOWS\DESKTOP\My Designt.pot</Template>
  <TotalTime>973</TotalTime>
  <Words>225</Words>
  <Application>Microsoft Office PowerPoint</Application>
  <PresentationFormat>On-screen Show (4:3)</PresentationFormat>
  <Paragraphs>81</Paragraphs>
  <Slides>9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Footlight MT Light</vt:lpstr>
      <vt:lpstr>Times New Roman</vt:lpstr>
      <vt:lpstr>Comic Sans MS</vt:lpstr>
      <vt:lpstr>Arial</vt:lpstr>
      <vt:lpstr>My Designt</vt:lpstr>
      <vt:lpstr>Microsoft Excel Chart</vt:lpstr>
      <vt:lpstr>COMPUTER EDUCATION INSTITUTE</vt:lpstr>
      <vt:lpstr>Training Services</vt:lpstr>
      <vt:lpstr>Hands-on instruction in:</vt:lpstr>
      <vt:lpstr>Some of the classes offered:</vt:lpstr>
      <vt:lpstr>CEI STUDENTS</vt:lpstr>
      <vt:lpstr>PowerPoint Presentation</vt:lpstr>
      <vt:lpstr>CEI Classes &amp; Levels</vt:lpstr>
      <vt:lpstr>PowerPoint Presentation</vt:lpstr>
      <vt:lpstr>PowerPoint Presentation</vt:lpstr>
    </vt:vector>
  </TitlesOfParts>
  <Company>National Steel-Midwest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Indiana Career Development</dc:creator>
  <cp:lastModifiedBy>Chris Turner</cp:lastModifiedBy>
  <cp:revision>42</cp:revision>
  <cp:lastPrinted>1999-02-26T13:59:40Z</cp:lastPrinted>
  <dcterms:created xsi:type="dcterms:W3CDTF">1999-01-29T16:13:46Z</dcterms:created>
  <dcterms:modified xsi:type="dcterms:W3CDTF">2018-01-14T19:14:58Z</dcterms:modified>
</cp:coreProperties>
</file>