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86408" autoAdjust="0"/>
  </p:normalViewPr>
  <p:slideViewPr>
    <p:cSldViewPr>
      <p:cViewPr varScale="1">
        <p:scale>
          <a:sx n="112" d="100"/>
          <a:sy n="112" d="100"/>
        </p:scale>
        <p:origin x="17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dk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dirty="0"/>
              <a:t>My 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dk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QTR1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DIV A</c:v>
                </c:pt>
                <c:pt idx="1">
                  <c:v>DIV B</c:v>
                </c:pt>
                <c:pt idx="2">
                  <c:v>DIV C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7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53-4956-AF05-643AF417047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QTR2</c:v>
                </c:pt>
              </c:strCache>
            </c:strRef>
          </c:tx>
          <c:spPr>
            <a:solidFill>
              <a:schemeClr val="dk1"/>
            </a:solidFill>
            <a:ln w="12700" cap="flat" cmpd="sng" algn="ctr">
              <a:solidFill>
                <a:schemeClr val="dk1">
                  <a:shade val="50000"/>
                </a:schemeClr>
              </a:solidFill>
              <a:prstDash val="solid"/>
              <a:miter lim="800000"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DIV A</c:v>
                </c:pt>
                <c:pt idx="1">
                  <c:v>DIV B</c:v>
                </c:pt>
                <c:pt idx="2">
                  <c:v>DIV C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53-4956-AF05-643AF417047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QTR3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DIV A</c:v>
                </c:pt>
                <c:pt idx="1">
                  <c:v>DIV B</c:v>
                </c:pt>
                <c:pt idx="2">
                  <c:v>DIV C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3.5</c:v>
                </c:pt>
                <c:pt idx="1">
                  <c:v>1.8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53-4956-AF05-643AF417047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QTR4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Sheet1!$B$1:$D$1</c:f>
              <c:strCache>
                <c:ptCount val="3"/>
                <c:pt idx="0">
                  <c:v>DIV A</c:v>
                </c:pt>
                <c:pt idx="1">
                  <c:v>DIV B</c:v>
                </c:pt>
                <c:pt idx="2">
                  <c:v>DIV C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4.5</c:v>
                </c:pt>
                <c:pt idx="1">
                  <c:v>2.8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53-4956-AF05-643AF4170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017264432"/>
        <c:axId val="306532080"/>
      </c:barChart>
      <c:catAx>
        <c:axId val="201726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532080"/>
        <c:crosses val="autoZero"/>
        <c:auto val="1"/>
        <c:lblAlgn val="ctr"/>
        <c:lblOffset val="100"/>
        <c:noMultiLvlLbl val="0"/>
      </c:catAx>
      <c:valAx>
        <c:axId val="306532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none" spc="0" baseline="0">
                  <a:ln/>
                  <a:solidFill>
                    <a:schemeClr val="accent3"/>
                  </a:solidFill>
                  <a:effectLst/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726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>
          <a:glow rad="228600">
            <a:schemeClr val="accent4">
              <a:satMod val="175000"/>
              <a:alpha val="40000"/>
            </a:schemeClr>
          </a:glow>
        </a:effectLst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cap="none" spc="0" baseline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accent2">
            <a:lumMod val="110000"/>
            <a:satMod val="105000"/>
            <a:tint val="67000"/>
          </a:schemeClr>
        </a:gs>
        <a:gs pos="50000">
          <a:schemeClr val="accent2">
            <a:lumMod val="105000"/>
            <a:satMod val="103000"/>
            <a:tint val="73000"/>
          </a:schemeClr>
        </a:gs>
        <a:gs pos="100000">
          <a:schemeClr val="accent2">
            <a:lumMod val="105000"/>
            <a:satMod val="109000"/>
            <a:tint val="81000"/>
          </a:schemeClr>
        </a:gs>
      </a:gsLst>
      <a:lin ang="5400000" scaled="0"/>
      <a:tileRect/>
    </a:gradFill>
    <a:ln w="635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355626-3713-4884-AE3E-24B3F887EDE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9D2205-2BA3-4315-9672-0D3646987EDA}">
      <dgm:prSet/>
      <dgm:spPr>
        <a:solidFill>
          <a:schemeClr val="bg2"/>
        </a:solidFill>
      </dgm:spPr>
      <dgm:t>
        <a:bodyPr/>
        <a:lstStyle/>
        <a:p>
          <a:r>
            <a:rPr lang="en-US"/>
            <a:t>WORD</a:t>
          </a:r>
        </a:p>
      </dgm:t>
    </dgm:pt>
    <dgm:pt modelId="{4652B802-E2BB-4002-BAC2-283A70D4687E}" type="parTrans" cxnId="{4E4266F0-92F7-46F9-B93F-67F8BAF4719E}">
      <dgm:prSet/>
      <dgm:spPr/>
      <dgm:t>
        <a:bodyPr/>
        <a:lstStyle/>
        <a:p>
          <a:endParaRPr lang="en-US"/>
        </a:p>
      </dgm:t>
    </dgm:pt>
    <dgm:pt modelId="{81A3F3C4-8A73-4ADE-854C-A79715FE3007}" type="sibTrans" cxnId="{4E4266F0-92F7-46F9-B93F-67F8BAF4719E}">
      <dgm:prSet/>
      <dgm:spPr/>
      <dgm:t>
        <a:bodyPr/>
        <a:lstStyle/>
        <a:p>
          <a:endParaRPr lang="en-US"/>
        </a:p>
      </dgm:t>
    </dgm:pt>
    <dgm:pt modelId="{3952334C-4711-4001-B845-080107DFEAF2}">
      <dgm:prSet/>
      <dgm:spPr>
        <a:solidFill>
          <a:srgbClr val="FFC000"/>
        </a:solidFill>
      </dgm:spPr>
      <dgm:t>
        <a:bodyPr/>
        <a:lstStyle/>
        <a:p>
          <a:r>
            <a:rPr lang="en-US"/>
            <a:t>EXCEL</a:t>
          </a:r>
        </a:p>
      </dgm:t>
    </dgm:pt>
    <dgm:pt modelId="{05A52320-2D09-46A3-951F-7911288FC1BC}" type="parTrans" cxnId="{A194BF4C-699D-49CF-AEC1-3C3BA8B6EE15}">
      <dgm:prSet/>
      <dgm:spPr/>
      <dgm:t>
        <a:bodyPr/>
        <a:lstStyle/>
        <a:p>
          <a:endParaRPr lang="en-US"/>
        </a:p>
      </dgm:t>
    </dgm:pt>
    <dgm:pt modelId="{96229B72-2EC1-4092-BCE0-F92E7CAD4549}" type="sibTrans" cxnId="{A194BF4C-699D-49CF-AEC1-3C3BA8B6EE15}">
      <dgm:prSet/>
      <dgm:spPr/>
      <dgm:t>
        <a:bodyPr/>
        <a:lstStyle/>
        <a:p>
          <a:endParaRPr lang="en-US"/>
        </a:p>
      </dgm:t>
    </dgm:pt>
    <dgm:pt modelId="{3EE8072C-0C2E-44E2-A0E9-920270B1CDE1}">
      <dgm:prSet/>
      <dgm:spPr>
        <a:solidFill>
          <a:srgbClr val="0070C0"/>
        </a:solidFill>
      </dgm:spPr>
      <dgm:t>
        <a:bodyPr/>
        <a:lstStyle/>
        <a:p>
          <a:r>
            <a:rPr lang="en-US"/>
            <a:t>POWERPOINT</a:t>
          </a:r>
        </a:p>
      </dgm:t>
    </dgm:pt>
    <dgm:pt modelId="{B946CF77-2A16-4919-808B-2A3255FD44B7}" type="parTrans" cxnId="{DC6646EB-D78B-4966-A18B-413BD90718D3}">
      <dgm:prSet/>
      <dgm:spPr/>
      <dgm:t>
        <a:bodyPr/>
        <a:lstStyle/>
        <a:p>
          <a:endParaRPr lang="en-US"/>
        </a:p>
      </dgm:t>
    </dgm:pt>
    <dgm:pt modelId="{DE005D08-AE3C-431C-8898-07F3839BBE1A}" type="sibTrans" cxnId="{DC6646EB-D78B-4966-A18B-413BD90718D3}">
      <dgm:prSet/>
      <dgm:spPr/>
      <dgm:t>
        <a:bodyPr/>
        <a:lstStyle/>
        <a:p>
          <a:endParaRPr lang="en-US"/>
        </a:p>
      </dgm:t>
    </dgm:pt>
    <dgm:pt modelId="{A18EE189-4B2F-47CA-92CC-B77F82BF0247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/>
            <a:t>ACCESS</a:t>
          </a:r>
        </a:p>
      </dgm:t>
    </dgm:pt>
    <dgm:pt modelId="{48CACA38-631B-4E1F-8039-D591A7D0F43E}" type="parTrans" cxnId="{B6BC24D8-B0F3-4D53-9293-2980C236E029}">
      <dgm:prSet/>
      <dgm:spPr/>
      <dgm:t>
        <a:bodyPr/>
        <a:lstStyle/>
        <a:p>
          <a:endParaRPr lang="en-US"/>
        </a:p>
      </dgm:t>
    </dgm:pt>
    <dgm:pt modelId="{A7CC883F-FBF0-4A48-911A-D7E8AD97F1D4}" type="sibTrans" cxnId="{B6BC24D8-B0F3-4D53-9293-2980C236E029}">
      <dgm:prSet/>
      <dgm:spPr/>
      <dgm:t>
        <a:bodyPr/>
        <a:lstStyle/>
        <a:p>
          <a:endParaRPr lang="en-US"/>
        </a:p>
      </dgm:t>
    </dgm:pt>
    <dgm:pt modelId="{1ED2C102-80DE-4D53-86D9-041E30F78663}">
      <dgm:prSet/>
      <dgm:spPr/>
      <dgm:t>
        <a:bodyPr/>
        <a:lstStyle/>
        <a:p>
          <a:r>
            <a:rPr lang="en-US"/>
            <a:t>PROJECT</a:t>
          </a:r>
        </a:p>
      </dgm:t>
    </dgm:pt>
    <dgm:pt modelId="{335EDB5F-D7B9-4C81-BAF6-3DFD7D2A93C6}" type="parTrans" cxnId="{69B6B288-307F-4D23-A3CD-E939A3C954D6}">
      <dgm:prSet/>
      <dgm:spPr/>
      <dgm:t>
        <a:bodyPr/>
        <a:lstStyle/>
        <a:p>
          <a:endParaRPr lang="en-US"/>
        </a:p>
      </dgm:t>
    </dgm:pt>
    <dgm:pt modelId="{E4830494-B1FA-4776-A227-D179AEFADF76}" type="sibTrans" cxnId="{69B6B288-307F-4D23-A3CD-E939A3C954D6}">
      <dgm:prSet/>
      <dgm:spPr/>
      <dgm:t>
        <a:bodyPr/>
        <a:lstStyle/>
        <a:p>
          <a:endParaRPr lang="en-US"/>
        </a:p>
      </dgm:t>
    </dgm:pt>
    <dgm:pt modelId="{21A3AC04-6B96-4D0D-8025-AFDC26AEBC2D}" type="pres">
      <dgm:prSet presAssocID="{5A355626-3713-4884-AE3E-24B3F887EDE2}" presName="linearFlow" presStyleCnt="0">
        <dgm:presLayoutVars>
          <dgm:dir/>
          <dgm:resizeHandles val="exact"/>
        </dgm:presLayoutVars>
      </dgm:prSet>
      <dgm:spPr/>
    </dgm:pt>
    <dgm:pt modelId="{44E9FEB1-8D06-419B-A473-95211F0D59B1}" type="pres">
      <dgm:prSet presAssocID="{FF9D2205-2BA3-4315-9672-0D3646987EDA}" presName="composite" presStyleCnt="0"/>
      <dgm:spPr/>
    </dgm:pt>
    <dgm:pt modelId="{92D1BBC8-2101-495F-8FD8-FD9AE8520097}" type="pres">
      <dgm:prSet presAssocID="{FF9D2205-2BA3-4315-9672-0D3646987EDA}" presName="imgShp" presStyleLbl="fgImgPlace1" presStyleIdx="0" presStyleCnt="5"/>
      <dgm:spPr>
        <a:prstGeom prst="rtTriangle">
          <a:avLst/>
        </a:prstGeom>
      </dgm:spPr>
    </dgm:pt>
    <dgm:pt modelId="{FD1CF2AF-490C-4A26-838D-6D65E273D1B6}" type="pres">
      <dgm:prSet presAssocID="{FF9D2205-2BA3-4315-9672-0D3646987EDA}" presName="txShp" presStyleLbl="node1" presStyleIdx="0" presStyleCnt="5">
        <dgm:presLayoutVars>
          <dgm:bulletEnabled val="1"/>
        </dgm:presLayoutVars>
      </dgm:prSet>
      <dgm:spPr/>
    </dgm:pt>
    <dgm:pt modelId="{388D70EA-E5F5-4129-BFD6-F87CC69843AA}" type="pres">
      <dgm:prSet presAssocID="{81A3F3C4-8A73-4ADE-854C-A79715FE3007}" presName="spacing" presStyleCnt="0"/>
      <dgm:spPr/>
    </dgm:pt>
    <dgm:pt modelId="{31A22F0F-763D-4752-94D5-87819F58E840}" type="pres">
      <dgm:prSet presAssocID="{3952334C-4711-4001-B845-080107DFEAF2}" presName="composite" presStyleCnt="0"/>
      <dgm:spPr/>
    </dgm:pt>
    <dgm:pt modelId="{C8A0E7D9-CD46-4A6F-8F67-5869902E238F}" type="pres">
      <dgm:prSet presAssocID="{3952334C-4711-4001-B845-080107DFEAF2}" presName="imgShp" presStyleLbl="fgImgPlace1" presStyleIdx="1" presStyleCnt="5"/>
      <dgm:spPr>
        <a:prstGeom prst="notchedRightArrow">
          <a:avLst/>
        </a:prstGeom>
      </dgm:spPr>
    </dgm:pt>
    <dgm:pt modelId="{FBF6A133-956E-403B-B458-63A48B6E7399}" type="pres">
      <dgm:prSet presAssocID="{3952334C-4711-4001-B845-080107DFEAF2}" presName="txShp" presStyleLbl="node1" presStyleIdx="1" presStyleCnt="5">
        <dgm:presLayoutVars>
          <dgm:bulletEnabled val="1"/>
        </dgm:presLayoutVars>
      </dgm:prSet>
      <dgm:spPr/>
    </dgm:pt>
    <dgm:pt modelId="{9DC532AA-C910-413F-842E-606FAC1167FF}" type="pres">
      <dgm:prSet presAssocID="{96229B72-2EC1-4092-BCE0-F92E7CAD4549}" presName="spacing" presStyleCnt="0"/>
      <dgm:spPr/>
    </dgm:pt>
    <dgm:pt modelId="{F47558CD-ECF4-4588-B4EA-55FA9399D890}" type="pres">
      <dgm:prSet presAssocID="{3EE8072C-0C2E-44E2-A0E9-920270B1CDE1}" presName="composite" presStyleCnt="0"/>
      <dgm:spPr/>
    </dgm:pt>
    <dgm:pt modelId="{8AF70282-23FF-4999-A5FF-010470F2325C}" type="pres">
      <dgm:prSet presAssocID="{3EE8072C-0C2E-44E2-A0E9-920270B1CDE1}" presName="imgShp" presStyleLbl="fgImgPlace1" presStyleIdx="2" presStyleCnt="5"/>
      <dgm:spPr>
        <a:prstGeom prst="notchedRightArrow">
          <a:avLst/>
        </a:prstGeom>
      </dgm:spPr>
    </dgm:pt>
    <dgm:pt modelId="{1F959322-8F63-4884-BB74-24CD2CA1D981}" type="pres">
      <dgm:prSet presAssocID="{3EE8072C-0C2E-44E2-A0E9-920270B1CDE1}" presName="txShp" presStyleLbl="node1" presStyleIdx="2" presStyleCnt="5">
        <dgm:presLayoutVars>
          <dgm:bulletEnabled val="1"/>
        </dgm:presLayoutVars>
      </dgm:prSet>
      <dgm:spPr/>
    </dgm:pt>
    <dgm:pt modelId="{5D4C8080-867C-4497-80D9-102463049A24}" type="pres">
      <dgm:prSet presAssocID="{DE005D08-AE3C-431C-8898-07F3839BBE1A}" presName="spacing" presStyleCnt="0"/>
      <dgm:spPr/>
    </dgm:pt>
    <dgm:pt modelId="{ED847B1B-F4F5-49CC-83E9-BCD4087C268C}" type="pres">
      <dgm:prSet presAssocID="{A18EE189-4B2F-47CA-92CC-B77F82BF0247}" presName="composite" presStyleCnt="0"/>
      <dgm:spPr/>
    </dgm:pt>
    <dgm:pt modelId="{CAEF0326-73F1-4485-93B8-170F860A9DF0}" type="pres">
      <dgm:prSet presAssocID="{A18EE189-4B2F-47CA-92CC-B77F82BF0247}" presName="imgShp" presStyleLbl="fgImgPlace1" presStyleIdx="3" presStyleCnt="5"/>
      <dgm:spPr>
        <a:prstGeom prst="notchedRightArrow">
          <a:avLst/>
        </a:prstGeom>
      </dgm:spPr>
    </dgm:pt>
    <dgm:pt modelId="{720742B0-A962-4B85-8CA1-32DD79D3D14F}" type="pres">
      <dgm:prSet presAssocID="{A18EE189-4B2F-47CA-92CC-B77F82BF0247}" presName="txShp" presStyleLbl="node1" presStyleIdx="3" presStyleCnt="5">
        <dgm:presLayoutVars>
          <dgm:bulletEnabled val="1"/>
        </dgm:presLayoutVars>
      </dgm:prSet>
      <dgm:spPr/>
    </dgm:pt>
    <dgm:pt modelId="{149158B0-62ED-476C-BE3F-16DBD74C4565}" type="pres">
      <dgm:prSet presAssocID="{A7CC883F-FBF0-4A48-911A-D7E8AD97F1D4}" presName="spacing" presStyleCnt="0"/>
      <dgm:spPr/>
    </dgm:pt>
    <dgm:pt modelId="{171D5C24-76D2-45C9-B841-15D5923DD658}" type="pres">
      <dgm:prSet presAssocID="{1ED2C102-80DE-4D53-86D9-041E30F78663}" presName="composite" presStyleCnt="0"/>
      <dgm:spPr/>
    </dgm:pt>
    <dgm:pt modelId="{304BAA08-6862-40BF-AEC8-160695CCA5FA}" type="pres">
      <dgm:prSet presAssocID="{1ED2C102-80DE-4D53-86D9-041E30F78663}" presName="imgShp" presStyleLbl="fgImgPlace1" presStyleIdx="4" presStyleCnt="5"/>
      <dgm:spPr>
        <a:prstGeom prst="notchedRightArrow">
          <a:avLst/>
        </a:prstGeom>
      </dgm:spPr>
    </dgm:pt>
    <dgm:pt modelId="{F4CAE517-E2BA-41B7-9675-0B20029CAB25}" type="pres">
      <dgm:prSet presAssocID="{1ED2C102-80DE-4D53-86D9-041E30F78663}" presName="txShp" presStyleLbl="node1" presStyleIdx="4" presStyleCnt="5">
        <dgm:presLayoutVars>
          <dgm:bulletEnabled val="1"/>
        </dgm:presLayoutVars>
      </dgm:prSet>
      <dgm:spPr/>
    </dgm:pt>
  </dgm:ptLst>
  <dgm:cxnLst>
    <dgm:cxn modelId="{4EB06303-69B4-4247-98AC-AF80E55CD004}" type="presOf" srcId="{1ED2C102-80DE-4D53-86D9-041E30F78663}" destId="{F4CAE517-E2BA-41B7-9675-0B20029CAB25}" srcOrd="0" destOrd="0" presId="urn:microsoft.com/office/officeart/2005/8/layout/vList3"/>
    <dgm:cxn modelId="{29F32C09-B038-482A-AB1B-322E55B2CE5D}" type="presOf" srcId="{3952334C-4711-4001-B845-080107DFEAF2}" destId="{FBF6A133-956E-403B-B458-63A48B6E7399}" srcOrd="0" destOrd="0" presId="urn:microsoft.com/office/officeart/2005/8/layout/vList3"/>
    <dgm:cxn modelId="{246C8418-FE44-4CB5-A1B7-53CFD3254AC5}" type="presOf" srcId="{5A355626-3713-4884-AE3E-24B3F887EDE2}" destId="{21A3AC04-6B96-4D0D-8025-AFDC26AEBC2D}" srcOrd="0" destOrd="0" presId="urn:microsoft.com/office/officeart/2005/8/layout/vList3"/>
    <dgm:cxn modelId="{A194BF4C-699D-49CF-AEC1-3C3BA8B6EE15}" srcId="{5A355626-3713-4884-AE3E-24B3F887EDE2}" destId="{3952334C-4711-4001-B845-080107DFEAF2}" srcOrd="1" destOrd="0" parTransId="{05A52320-2D09-46A3-951F-7911288FC1BC}" sibTransId="{96229B72-2EC1-4092-BCE0-F92E7CAD4549}"/>
    <dgm:cxn modelId="{9A447E79-6A7B-4C70-A5D1-B01FC06C8E0F}" type="presOf" srcId="{A18EE189-4B2F-47CA-92CC-B77F82BF0247}" destId="{720742B0-A962-4B85-8CA1-32DD79D3D14F}" srcOrd="0" destOrd="0" presId="urn:microsoft.com/office/officeart/2005/8/layout/vList3"/>
    <dgm:cxn modelId="{69B6B288-307F-4D23-A3CD-E939A3C954D6}" srcId="{5A355626-3713-4884-AE3E-24B3F887EDE2}" destId="{1ED2C102-80DE-4D53-86D9-041E30F78663}" srcOrd="4" destOrd="0" parTransId="{335EDB5F-D7B9-4C81-BAF6-3DFD7D2A93C6}" sibTransId="{E4830494-B1FA-4776-A227-D179AEFADF76}"/>
    <dgm:cxn modelId="{8DB09A9A-3555-4D9F-A511-B9BA154059FB}" type="presOf" srcId="{FF9D2205-2BA3-4315-9672-0D3646987EDA}" destId="{FD1CF2AF-490C-4A26-838D-6D65E273D1B6}" srcOrd="0" destOrd="0" presId="urn:microsoft.com/office/officeart/2005/8/layout/vList3"/>
    <dgm:cxn modelId="{B6BC24D8-B0F3-4D53-9293-2980C236E029}" srcId="{5A355626-3713-4884-AE3E-24B3F887EDE2}" destId="{A18EE189-4B2F-47CA-92CC-B77F82BF0247}" srcOrd="3" destOrd="0" parTransId="{48CACA38-631B-4E1F-8039-D591A7D0F43E}" sibTransId="{A7CC883F-FBF0-4A48-911A-D7E8AD97F1D4}"/>
    <dgm:cxn modelId="{DC6646EB-D78B-4966-A18B-413BD90718D3}" srcId="{5A355626-3713-4884-AE3E-24B3F887EDE2}" destId="{3EE8072C-0C2E-44E2-A0E9-920270B1CDE1}" srcOrd="2" destOrd="0" parTransId="{B946CF77-2A16-4919-808B-2A3255FD44B7}" sibTransId="{DE005D08-AE3C-431C-8898-07F3839BBE1A}"/>
    <dgm:cxn modelId="{4E4266F0-92F7-46F9-B93F-67F8BAF4719E}" srcId="{5A355626-3713-4884-AE3E-24B3F887EDE2}" destId="{FF9D2205-2BA3-4315-9672-0D3646987EDA}" srcOrd="0" destOrd="0" parTransId="{4652B802-E2BB-4002-BAC2-283A70D4687E}" sibTransId="{81A3F3C4-8A73-4ADE-854C-A79715FE3007}"/>
    <dgm:cxn modelId="{83D2CBFB-F785-47C4-B548-77FB12F1776B}" type="presOf" srcId="{3EE8072C-0C2E-44E2-A0E9-920270B1CDE1}" destId="{1F959322-8F63-4884-BB74-24CD2CA1D981}" srcOrd="0" destOrd="0" presId="urn:microsoft.com/office/officeart/2005/8/layout/vList3"/>
    <dgm:cxn modelId="{7A3DD5C6-82F7-4169-8EF4-D3D1102F8034}" type="presParOf" srcId="{21A3AC04-6B96-4D0D-8025-AFDC26AEBC2D}" destId="{44E9FEB1-8D06-419B-A473-95211F0D59B1}" srcOrd="0" destOrd="0" presId="urn:microsoft.com/office/officeart/2005/8/layout/vList3"/>
    <dgm:cxn modelId="{696155D9-2AEC-48F1-8107-BC5BACDD625F}" type="presParOf" srcId="{44E9FEB1-8D06-419B-A473-95211F0D59B1}" destId="{92D1BBC8-2101-495F-8FD8-FD9AE8520097}" srcOrd="0" destOrd="0" presId="urn:microsoft.com/office/officeart/2005/8/layout/vList3"/>
    <dgm:cxn modelId="{EBE0683B-87AE-4E43-A9B3-FF15018729B0}" type="presParOf" srcId="{44E9FEB1-8D06-419B-A473-95211F0D59B1}" destId="{FD1CF2AF-490C-4A26-838D-6D65E273D1B6}" srcOrd="1" destOrd="0" presId="urn:microsoft.com/office/officeart/2005/8/layout/vList3"/>
    <dgm:cxn modelId="{235AFDEA-C041-45F8-BD4F-CB51B5F38AA9}" type="presParOf" srcId="{21A3AC04-6B96-4D0D-8025-AFDC26AEBC2D}" destId="{388D70EA-E5F5-4129-BFD6-F87CC69843AA}" srcOrd="1" destOrd="0" presId="urn:microsoft.com/office/officeart/2005/8/layout/vList3"/>
    <dgm:cxn modelId="{1E1225D8-0C60-4BF9-9EF2-58ACD9FCA7B0}" type="presParOf" srcId="{21A3AC04-6B96-4D0D-8025-AFDC26AEBC2D}" destId="{31A22F0F-763D-4752-94D5-87819F58E840}" srcOrd="2" destOrd="0" presId="urn:microsoft.com/office/officeart/2005/8/layout/vList3"/>
    <dgm:cxn modelId="{66A0C62D-4273-4458-938B-6F3B2C2D0730}" type="presParOf" srcId="{31A22F0F-763D-4752-94D5-87819F58E840}" destId="{C8A0E7D9-CD46-4A6F-8F67-5869902E238F}" srcOrd="0" destOrd="0" presId="urn:microsoft.com/office/officeart/2005/8/layout/vList3"/>
    <dgm:cxn modelId="{FB5F4B98-6A14-4203-A2A3-0EC1389AF161}" type="presParOf" srcId="{31A22F0F-763D-4752-94D5-87819F58E840}" destId="{FBF6A133-956E-403B-B458-63A48B6E7399}" srcOrd="1" destOrd="0" presId="urn:microsoft.com/office/officeart/2005/8/layout/vList3"/>
    <dgm:cxn modelId="{A59CCF8E-7E7D-4E94-8817-9F0B0DD2FF72}" type="presParOf" srcId="{21A3AC04-6B96-4D0D-8025-AFDC26AEBC2D}" destId="{9DC532AA-C910-413F-842E-606FAC1167FF}" srcOrd="3" destOrd="0" presId="urn:microsoft.com/office/officeart/2005/8/layout/vList3"/>
    <dgm:cxn modelId="{28463DC3-E127-4891-9891-5DCC44C3EA97}" type="presParOf" srcId="{21A3AC04-6B96-4D0D-8025-AFDC26AEBC2D}" destId="{F47558CD-ECF4-4588-B4EA-55FA9399D890}" srcOrd="4" destOrd="0" presId="urn:microsoft.com/office/officeart/2005/8/layout/vList3"/>
    <dgm:cxn modelId="{B7222CA0-5711-48F9-8081-779574CF6C81}" type="presParOf" srcId="{F47558CD-ECF4-4588-B4EA-55FA9399D890}" destId="{8AF70282-23FF-4999-A5FF-010470F2325C}" srcOrd="0" destOrd="0" presId="urn:microsoft.com/office/officeart/2005/8/layout/vList3"/>
    <dgm:cxn modelId="{1A3FEDFB-72CE-4B2A-B070-430EAEA6CBD9}" type="presParOf" srcId="{F47558CD-ECF4-4588-B4EA-55FA9399D890}" destId="{1F959322-8F63-4884-BB74-24CD2CA1D981}" srcOrd="1" destOrd="0" presId="urn:microsoft.com/office/officeart/2005/8/layout/vList3"/>
    <dgm:cxn modelId="{974A77F6-4B10-41C6-ADE6-70AC1D7AD767}" type="presParOf" srcId="{21A3AC04-6B96-4D0D-8025-AFDC26AEBC2D}" destId="{5D4C8080-867C-4497-80D9-102463049A24}" srcOrd="5" destOrd="0" presId="urn:microsoft.com/office/officeart/2005/8/layout/vList3"/>
    <dgm:cxn modelId="{E6BB322F-46AD-4CC4-8061-85B0E85F0BC2}" type="presParOf" srcId="{21A3AC04-6B96-4D0D-8025-AFDC26AEBC2D}" destId="{ED847B1B-F4F5-49CC-83E9-BCD4087C268C}" srcOrd="6" destOrd="0" presId="urn:microsoft.com/office/officeart/2005/8/layout/vList3"/>
    <dgm:cxn modelId="{A7C09D53-A898-467A-A461-BC0E06BE995E}" type="presParOf" srcId="{ED847B1B-F4F5-49CC-83E9-BCD4087C268C}" destId="{CAEF0326-73F1-4485-93B8-170F860A9DF0}" srcOrd="0" destOrd="0" presId="urn:microsoft.com/office/officeart/2005/8/layout/vList3"/>
    <dgm:cxn modelId="{26171706-A2BF-4D7C-8DF0-63A83BF6C106}" type="presParOf" srcId="{ED847B1B-F4F5-49CC-83E9-BCD4087C268C}" destId="{720742B0-A962-4B85-8CA1-32DD79D3D14F}" srcOrd="1" destOrd="0" presId="urn:microsoft.com/office/officeart/2005/8/layout/vList3"/>
    <dgm:cxn modelId="{54ED6E10-ECB2-4735-9B0F-B582D43CF4EA}" type="presParOf" srcId="{21A3AC04-6B96-4D0D-8025-AFDC26AEBC2D}" destId="{149158B0-62ED-476C-BE3F-16DBD74C4565}" srcOrd="7" destOrd="0" presId="urn:microsoft.com/office/officeart/2005/8/layout/vList3"/>
    <dgm:cxn modelId="{FB5010E6-BC1F-408A-9939-2F3174F36EBD}" type="presParOf" srcId="{21A3AC04-6B96-4D0D-8025-AFDC26AEBC2D}" destId="{171D5C24-76D2-45C9-B841-15D5923DD658}" srcOrd="8" destOrd="0" presId="urn:microsoft.com/office/officeart/2005/8/layout/vList3"/>
    <dgm:cxn modelId="{C6CAC6F3-1DEC-4120-87DD-99F964134BF4}" type="presParOf" srcId="{171D5C24-76D2-45C9-B841-15D5923DD658}" destId="{304BAA08-6862-40BF-AEC8-160695CCA5FA}" srcOrd="0" destOrd="0" presId="urn:microsoft.com/office/officeart/2005/8/layout/vList3"/>
    <dgm:cxn modelId="{92B2BA76-EC9F-487B-B700-A5258F6B374A}" type="presParOf" srcId="{171D5C24-76D2-45C9-B841-15D5923DD658}" destId="{F4CAE517-E2BA-41B7-9675-0B20029CAB2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CF2AF-490C-4A26-838D-6D65E273D1B6}">
      <dsp:nvSpPr>
        <dsp:cNvPr id="0" name=""/>
        <dsp:cNvSpPr/>
      </dsp:nvSpPr>
      <dsp:spPr>
        <a:xfrm rot="10800000">
          <a:off x="1560861" y="3357"/>
          <a:ext cx="5472684" cy="729613"/>
        </a:xfrm>
        <a:prstGeom prst="homePlate">
          <a:avLst/>
        </a:prstGeom>
        <a:solidFill>
          <a:schemeClr val="bg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33350" rIns="24892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WORD</a:t>
          </a:r>
        </a:p>
      </dsp:txBody>
      <dsp:txXfrm rot="10800000">
        <a:off x="1743264" y="3357"/>
        <a:ext cx="5290281" cy="729613"/>
      </dsp:txXfrm>
    </dsp:sp>
    <dsp:sp modelId="{92D1BBC8-2101-495F-8FD8-FD9AE8520097}">
      <dsp:nvSpPr>
        <dsp:cNvPr id="0" name=""/>
        <dsp:cNvSpPr/>
      </dsp:nvSpPr>
      <dsp:spPr>
        <a:xfrm>
          <a:off x="1196054" y="3357"/>
          <a:ext cx="729613" cy="729613"/>
        </a:xfrm>
        <a:prstGeom prst="rtTriangl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F6A133-956E-403B-B458-63A48B6E7399}">
      <dsp:nvSpPr>
        <dsp:cNvPr id="0" name=""/>
        <dsp:cNvSpPr/>
      </dsp:nvSpPr>
      <dsp:spPr>
        <a:xfrm rot="10800000">
          <a:off x="1560861" y="950766"/>
          <a:ext cx="5472684" cy="729613"/>
        </a:xfrm>
        <a:prstGeom prst="homePlate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33350" rIns="24892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EXCEL</a:t>
          </a:r>
        </a:p>
      </dsp:txBody>
      <dsp:txXfrm rot="10800000">
        <a:off x="1743264" y="950766"/>
        <a:ext cx="5290281" cy="729613"/>
      </dsp:txXfrm>
    </dsp:sp>
    <dsp:sp modelId="{C8A0E7D9-CD46-4A6F-8F67-5869902E238F}">
      <dsp:nvSpPr>
        <dsp:cNvPr id="0" name=""/>
        <dsp:cNvSpPr/>
      </dsp:nvSpPr>
      <dsp:spPr>
        <a:xfrm>
          <a:off x="1196054" y="950766"/>
          <a:ext cx="729613" cy="729613"/>
        </a:xfrm>
        <a:prstGeom prst="notched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959322-8F63-4884-BB74-24CD2CA1D981}">
      <dsp:nvSpPr>
        <dsp:cNvPr id="0" name=""/>
        <dsp:cNvSpPr/>
      </dsp:nvSpPr>
      <dsp:spPr>
        <a:xfrm rot="10800000">
          <a:off x="1560861" y="1898174"/>
          <a:ext cx="5472684" cy="729613"/>
        </a:xfrm>
        <a:prstGeom prst="homePlat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33350" rIns="24892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POWERPOINT</a:t>
          </a:r>
        </a:p>
      </dsp:txBody>
      <dsp:txXfrm rot="10800000">
        <a:off x="1743264" y="1898174"/>
        <a:ext cx="5290281" cy="729613"/>
      </dsp:txXfrm>
    </dsp:sp>
    <dsp:sp modelId="{8AF70282-23FF-4999-A5FF-010470F2325C}">
      <dsp:nvSpPr>
        <dsp:cNvPr id="0" name=""/>
        <dsp:cNvSpPr/>
      </dsp:nvSpPr>
      <dsp:spPr>
        <a:xfrm>
          <a:off x="1196054" y="1898174"/>
          <a:ext cx="729613" cy="729613"/>
        </a:xfrm>
        <a:prstGeom prst="notched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742B0-A962-4B85-8CA1-32DD79D3D14F}">
      <dsp:nvSpPr>
        <dsp:cNvPr id="0" name=""/>
        <dsp:cNvSpPr/>
      </dsp:nvSpPr>
      <dsp:spPr>
        <a:xfrm rot="10800000">
          <a:off x="1560861" y="2845583"/>
          <a:ext cx="5472684" cy="729613"/>
        </a:xfrm>
        <a:prstGeom prst="homePlate">
          <a:avLst/>
        </a:prstGeom>
        <a:solidFill>
          <a:srgbClr val="00B0F0"/>
        </a:solidFill>
        <a:ln w="12700" cap="flat" cmpd="sng" algn="ctr">
          <a:solidFill>
            <a:srgbClr val="00B0F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33350" rIns="24892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ACCESS</a:t>
          </a:r>
        </a:p>
      </dsp:txBody>
      <dsp:txXfrm rot="10800000">
        <a:off x="1743264" y="2845583"/>
        <a:ext cx="5290281" cy="729613"/>
      </dsp:txXfrm>
    </dsp:sp>
    <dsp:sp modelId="{CAEF0326-73F1-4485-93B8-170F860A9DF0}">
      <dsp:nvSpPr>
        <dsp:cNvPr id="0" name=""/>
        <dsp:cNvSpPr/>
      </dsp:nvSpPr>
      <dsp:spPr>
        <a:xfrm>
          <a:off x="1196054" y="2845583"/>
          <a:ext cx="729613" cy="729613"/>
        </a:xfrm>
        <a:prstGeom prst="notched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CAE517-E2BA-41B7-9675-0B20029CAB25}">
      <dsp:nvSpPr>
        <dsp:cNvPr id="0" name=""/>
        <dsp:cNvSpPr/>
      </dsp:nvSpPr>
      <dsp:spPr>
        <a:xfrm rot="10800000">
          <a:off x="1560861" y="3792991"/>
          <a:ext cx="5472684" cy="72961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33350" rIns="24892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PROJECT</a:t>
          </a:r>
        </a:p>
      </dsp:txBody>
      <dsp:txXfrm rot="10800000">
        <a:off x="1743264" y="3792991"/>
        <a:ext cx="5290281" cy="729613"/>
      </dsp:txXfrm>
    </dsp:sp>
    <dsp:sp modelId="{304BAA08-6862-40BF-AEC8-160695CCA5FA}">
      <dsp:nvSpPr>
        <dsp:cNvPr id="0" name=""/>
        <dsp:cNvSpPr/>
      </dsp:nvSpPr>
      <dsp:spPr>
        <a:xfrm>
          <a:off x="1196054" y="3792991"/>
          <a:ext cx="729613" cy="729613"/>
        </a:xfrm>
        <a:prstGeom prst="notchedRightArrow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2098D-871E-42EC-98D3-9ECB117BC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01BB74-505E-41D8-B1D1-78B664614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52B20-8A73-42E9-A92F-65F0BA04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EE144-BD45-4B5D-90A9-CA4CEF5B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8B664-76ED-48EA-8FD8-76FB1DE0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D8F6-BDFF-46EC-AAA9-79B7398CF6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62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7C02-9C9E-4E87-95E5-4B9EF851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D85FB-05C1-4126-BA4F-D085CC144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BB01D-4468-4349-9D61-71B876A36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4EB8D-8DFB-4162-8107-E0541E37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B4585-C341-45F4-B69B-DFBC9D86A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095A3-F49C-4C40-A58D-5E7A71AB7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155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4979C9-C3BA-472B-8BCF-728247EF56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92826-81E8-420F-9007-BEC3B97BB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1A0F3-1719-4C4F-A816-AE293668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BB6BC-F7A7-402B-BB56-5D9B80167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D2EAE-74E9-469A-9F7C-3660BC70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709BD-A833-47E0-A80B-EC9F84CB62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89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884A-6D2F-49E0-8E26-8F1BFDFD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8B0EE-58A0-45E1-BC96-C2249D9144A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2B201E71-38CA-4ADC-8F94-7FD0C65F1A1D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9BC8F-04DC-47AB-B161-DD931D03B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6C186-100F-4A13-804B-EDD8A5D3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55C49-8461-483F-B52B-6585DA69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6F0DBB-0428-4AC3-8106-100D71263B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131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2A96-F367-4C08-92E9-AC12A1B2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63BC3FDC-1BCD-4592-9FB2-8E98280184B6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7E1B0-42D8-4065-A1F1-65F70D49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A3D29-63EB-486D-B2D2-85868FCDB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2F238-B6F1-4A0B-B035-8CE2675A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FD30BE-8104-4E6A-9EB0-835D43DC4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96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2CF88-CABD-4361-A40D-54FD0BD0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50FAA-842F-4812-B51C-DECF10F98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533AA-6EF1-45EB-9AAB-9ABE8E07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393DC-2E66-4ED3-8B84-EF1BB937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066CE-6E15-4426-A47F-23E8BFDA8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2A494-AA64-4900-A6DC-F7257AACC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41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CABC6-61DF-4CB1-B2B9-73886E462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87AC1-5205-4D41-BE37-0EDAA4248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D26B3-CDE4-459C-A142-FCDEEA1AC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1CDA2-336F-417A-9BA1-E641B2878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B1BA8-9011-41C5-893A-40000A5D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4593B-4BD5-43F4-B607-F5258038E2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88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87F8F-26F4-46D1-8EDF-D980F27CE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5629D-EEA3-406B-AF4D-E6A7B160B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C4B33-8840-4E5A-910A-88FBB36D3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F7615-1050-4090-83C1-EABF13D2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FD032-53B2-4343-A2F9-3A499300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C09CC-3A46-41A7-9286-1F8533DEB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8CEC1-5F05-4AA1-8E5B-C571392F66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62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2175-0A90-4D6D-B6D0-90A810476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9E48A-EE7D-461E-9ADA-57CBA6DC8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42A63-3C18-4015-827F-E75F4142A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D943DF-853E-4554-8616-8C3AAB57C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3B022-4CB6-4A08-B885-97170CB44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C85F04-306B-4EAD-BCD3-3E925F2C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6964A-013B-43F9-A75E-9E43A487B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7809AB-ABF6-4C67-A419-09A5FB8F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4EDA4-E136-4D90-B427-3189C0B9CC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75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AD992-004C-47A9-92EE-AA235C523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204D9-57B4-4BA0-B52E-FDF8F6386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EABE1E-0E02-4286-B63D-6CDCF75B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E639A-BD41-4EF8-9A6D-2DC0DD05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159E-E1E3-4531-9189-D561B6D009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89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6FF70-4D93-4182-BB00-704C8FD29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EEC808-6127-41D5-9048-C5EA460AA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4EA6B-6BA5-4C81-9946-38B02E57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71F8-2508-460E-AB13-0209352CA7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01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6E102-28E7-4C98-83C5-BEB2A173D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67F9F-1AC1-4A44-B2D6-F31630CF0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F462C-E218-4BB2-A313-36B5DB6E7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D45CA-DB81-491E-80E7-8D6B0047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F9F33-4CD0-4EFC-A914-B28A1B8B6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9139E-10FA-4412-B24C-36689A64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49ABC-5380-46D2-A3C5-3555B8FC1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17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5762-95D2-429F-B560-8B360CA48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5B4282-F1C6-4928-9DD6-5ACC5B41E9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AE234-8C66-4993-8F00-429C28489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32EEF-8587-433F-B515-85B9606B9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F2024-FAD4-47FA-BB71-C0FAA81C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49F20-FEBC-4BB9-893B-44BB5607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F6203-FC23-4BDA-A747-B5935B1A10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69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90AE16-57F3-45BA-BE7E-CFE9B7093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84EE49A-BAD0-4280-90E6-9E0413B8F9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17E97C5-D66B-473B-8058-5C03E427DF8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1A9BC38-8581-4D26-9329-4348AD41446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B72F3F8-1CB5-45A0-BB52-33076E3B91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EA8335-4DE3-4940-976B-4712EF040F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343878B-79A2-4FF5-B276-62F1C0FEAB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659A65F7-F9DA-449D-A776-84FEB55441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4EE5B-8D61-42F1-8093-C1AA095D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Peggy’s Pies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1D7094-0841-4F2B-8EDA-1FF50F9EA0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993562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15824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07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1D8E6F-B23F-43A2-9614-975D588BD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7946136" cy="1676400"/>
          </a:xfrm>
          <a:prstGeom prst="rect">
            <a:avLst/>
          </a:prstGeom>
        </p:spPr>
      </p:pic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50ACC057-9018-4594-8C0E-860BFE2C4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833272"/>
              </p:ext>
            </p:extLst>
          </p:nvPr>
        </p:nvGraphicFramePr>
        <p:xfrm>
          <a:off x="457200" y="2286000"/>
          <a:ext cx="8229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SALES FOR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483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59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64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EC2A75-EC34-4833-ADD4-0A2630482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031717"/>
              </p:ext>
            </p:extLst>
          </p:nvPr>
        </p:nvGraphicFramePr>
        <p:xfrm>
          <a:off x="838200" y="1143000"/>
          <a:ext cx="7543800" cy="4267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110685257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3014795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461615667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Clients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Classes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0955774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FiIFTH THIRD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078949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MITTAL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9050575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MWS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954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90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5962-FC0A-4847-8D78-5B58D6F52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we teach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CF9C9AF-0AFA-48D6-9F99-6F7AAFF59F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4166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986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70381-1CEB-45D1-982A-7F7FC7B52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F477298-7B92-4900-8A4B-3E0FB90F1E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674579"/>
              </p:ext>
            </p:extLst>
          </p:nvPr>
        </p:nvGraphicFramePr>
        <p:xfrm>
          <a:off x="888869" y="2057400"/>
          <a:ext cx="7366262" cy="391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4318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22E21C-C43F-402C-B624-490AD75FC4E2}"/>
              </a:ext>
            </a:extLst>
          </p:cNvPr>
          <p:cNvSpPr/>
          <p:nvPr/>
        </p:nvSpPr>
        <p:spPr>
          <a:xfrm>
            <a:off x="1556533" y="990600"/>
            <a:ext cx="5878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Services we offer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80A211-E774-48F6-B1DC-FF8B55C9D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91206"/>
            <a:ext cx="2442933" cy="2085975"/>
          </a:xfrm>
          <a:prstGeom prst="rect">
            <a:avLst/>
          </a:prstGeom>
        </p:spPr>
      </p:pic>
      <p:sp>
        <p:nvSpPr>
          <p:cNvPr id="7" name="Explosion: 14 Points 6">
            <a:extLst>
              <a:ext uri="{FF2B5EF4-FFF2-40B4-BE49-F238E27FC236}">
                <a16:creationId xmlns:a16="http://schemas.microsoft.com/office/drawing/2014/main" id="{D7F82015-DAC4-492D-83D5-6EAF7B5D03D2}"/>
              </a:ext>
            </a:extLst>
          </p:cNvPr>
          <p:cNvSpPr/>
          <p:nvPr/>
        </p:nvSpPr>
        <p:spPr>
          <a:xfrm>
            <a:off x="4476161" y="2819400"/>
            <a:ext cx="3873564" cy="2849562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are a 5-star organization</a:t>
            </a:r>
          </a:p>
        </p:txBody>
      </p:sp>
    </p:spTree>
    <p:extLst>
      <p:ext uri="{BB962C8B-B14F-4D97-AF65-F5344CB8AC3E}">
        <p14:creationId xmlns:p14="http://schemas.microsoft.com/office/powerpoint/2010/main" val="538238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Point Star 1"/>
          <p:cNvSpPr/>
          <p:nvPr/>
        </p:nvSpPr>
        <p:spPr>
          <a:xfrm>
            <a:off x="609600" y="914400"/>
            <a:ext cx="2133600" cy="24384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loud Callout 2"/>
          <p:cNvSpPr/>
          <p:nvPr/>
        </p:nvSpPr>
        <p:spPr>
          <a:xfrm>
            <a:off x="3962400" y="3657600"/>
            <a:ext cx="1600200" cy="1066800"/>
          </a:xfrm>
          <a:prstGeom prst="cloudCallou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5943600" y="990600"/>
            <a:ext cx="2057400" cy="1219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8547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131</Words>
  <Application>Microsoft Office PowerPoint</Application>
  <PresentationFormat>On-screen Show (4:3)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Times New Roman</vt:lpstr>
      <vt:lpstr>Default Design</vt:lpstr>
      <vt:lpstr>PowerPoint Presentation</vt:lpstr>
      <vt:lpstr>Peggy’s Pies</vt:lpstr>
      <vt:lpstr>PowerPoint Presentation</vt:lpstr>
      <vt:lpstr>PowerPoint Presentation</vt:lpstr>
      <vt:lpstr>Classes we teach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mickey mouse</dc:creator>
  <cp:lastModifiedBy>Chris Turner</cp:lastModifiedBy>
  <cp:revision>20</cp:revision>
  <dcterms:created xsi:type="dcterms:W3CDTF">2004-11-11T17:37:45Z</dcterms:created>
  <dcterms:modified xsi:type="dcterms:W3CDTF">2021-08-26T18:31:58Z</dcterms:modified>
</cp:coreProperties>
</file>