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66F74D2-7A86-4030-B619-0F99D436F747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C76DB33E-E655-44BA-B200-9CD55D28EC25}">
      <dgm:prSet phldrT="[Text]"/>
      <dgm:spPr/>
      <dgm:t>
        <a:bodyPr/>
        <a:lstStyle/>
        <a:p>
          <a:r>
            <a:rPr lang="en-US" dirty="0" smtClean="0"/>
            <a:t>Chris Turner, President</a:t>
          </a:r>
          <a:endParaRPr lang="en-US" dirty="0"/>
        </a:p>
      </dgm:t>
    </dgm:pt>
    <dgm:pt modelId="{DB03AFB3-4CF7-45B0-AB6B-4B410FBB76EC}" type="parTrans" cxnId="{FCA3296B-DFA9-407A-89FD-9C588EC8ADC5}">
      <dgm:prSet/>
      <dgm:spPr/>
      <dgm:t>
        <a:bodyPr/>
        <a:lstStyle/>
        <a:p>
          <a:endParaRPr lang="en-US"/>
        </a:p>
      </dgm:t>
    </dgm:pt>
    <dgm:pt modelId="{E25B64B5-4742-4D5C-B6B3-062F7C77E737}" type="sibTrans" cxnId="{FCA3296B-DFA9-407A-89FD-9C588EC8ADC5}">
      <dgm:prSet/>
      <dgm:spPr/>
      <dgm:t>
        <a:bodyPr/>
        <a:lstStyle/>
        <a:p>
          <a:endParaRPr lang="en-US"/>
        </a:p>
      </dgm:t>
    </dgm:pt>
    <dgm:pt modelId="{6A703064-9BFD-4200-A41A-1CA2E71131D6}" type="asst">
      <dgm:prSet phldrT="[Text]"/>
      <dgm:spPr/>
      <dgm:t>
        <a:bodyPr/>
        <a:lstStyle/>
        <a:p>
          <a:r>
            <a:rPr lang="en-US" dirty="0" smtClean="0"/>
            <a:t>Kathy Wilburn</a:t>
          </a:r>
          <a:endParaRPr lang="en-US" dirty="0"/>
        </a:p>
      </dgm:t>
    </dgm:pt>
    <dgm:pt modelId="{0E05DB74-4E53-4EBB-9A74-A46D7D0D998B}" type="parTrans" cxnId="{AA9FEB84-A8C4-4D4E-8176-497B74A95BDD}">
      <dgm:prSet/>
      <dgm:spPr/>
      <dgm:t>
        <a:bodyPr/>
        <a:lstStyle/>
        <a:p>
          <a:endParaRPr lang="en-US"/>
        </a:p>
      </dgm:t>
    </dgm:pt>
    <dgm:pt modelId="{5832499C-366C-4F77-B684-2A9EBB6970EB}" type="sibTrans" cxnId="{AA9FEB84-A8C4-4D4E-8176-497B74A95BDD}">
      <dgm:prSet/>
      <dgm:spPr/>
      <dgm:t>
        <a:bodyPr/>
        <a:lstStyle/>
        <a:p>
          <a:endParaRPr lang="en-US"/>
        </a:p>
      </dgm:t>
    </dgm:pt>
    <dgm:pt modelId="{CB3CD2E0-78C4-44D6-97D5-E5A5921B627A}">
      <dgm:prSet phldrT="[Text]"/>
      <dgm:spPr/>
      <dgm:t>
        <a:bodyPr/>
        <a:lstStyle/>
        <a:p>
          <a:r>
            <a:rPr lang="en-US" dirty="0" smtClean="0"/>
            <a:t>Patti Boyer, Trainer</a:t>
          </a:r>
          <a:endParaRPr lang="en-US" dirty="0"/>
        </a:p>
      </dgm:t>
    </dgm:pt>
    <dgm:pt modelId="{AECADF36-B416-4CB1-970A-36B296FEBD14}" type="parTrans" cxnId="{B016CC0E-2056-4F29-BBB8-284CB1578032}">
      <dgm:prSet/>
      <dgm:spPr/>
      <dgm:t>
        <a:bodyPr/>
        <a:lstStyle/>
        <a:p>
          <a:endParaRPr lang="en-US"/>
        </a:p>
      </dgm:t>
    </dgm:pt>
    <dgm:pt modelId="{C953BFB7-47E8-4532-AFD7-2F19E3D6C63E}" type="sibTrans" cxnId="{B016CC0E-2056-4F29-BBB8-284CB1578032}">
      <dgm:prSet/>
      <dgm:spPr/>
      <dgm:t>
        <a:bodyPr/>
        <a:lstStyle/>
        <a:p>
          <a:endParaRPr lang="en-US"/>
        </a:p>
      </dgm:t>
    </dgm:pt>
    <dgm:pt modelId="{DF893AF2-0F20-43D9-9AE6-546E06AB2591}">
      <dgm:prSet phldrT="[Text]"/>
      <dgm:spPr/>
      <dgm:t>
        <a:bodyPr/>
        <a:lstStyle/>
        <a:p>
          <a:r>
            <a:rPr lang="en-US" dirty="0" smtClean="0"/>
            <a:t>Sandi Blair, Trainer</a:t>
          </a:r>
          <a:endParaRPr lang="en-US" dirty="0"/>
        </a:p>
      </dgm:t>
    </dgm:pt>
    <dgm:pt modelId="{2F64AE40-DCE3-44FC-9379-0CC6797BC2B3}" type="parTrans" cxnId="{682D762F-829C-431F-8C12-BDCBA2205A94}">
      <dgm:prSet/>
      <dgm:spPr/>
      <dgm:t>
        <a:bodyPr/>
        <a:lstStyle/>
        <a:p>
          <a:endParaRPr lang="en-US"/>
        </a:p>
      </dgm:t>
    </dgm:pt>
    <dgm:pt modelId="{FD018461-6E51-406F-90D4-BBCBBF8D4B52}" type="sibTrans" cxnId="{682D762F-829C-431F-8C12-BDCBA2205A94}">
      <dgm:prSet/>
      <dgm:spPr/>
      <dgm:t>
        <a:bodyPr/>
        <a:lstStyle/>
        <a:p>
          <a:endParaRPr lang="en-US"/>
        </a:p>
      </dgm:t>
    </dgm:pt>
    <dgm:pt modelId="{C24AE2BC-DCB2-4044-BA0E-26C51C02B15C}">
      <dgm:prSet phldrT="[Text]"/>
      <dgm:spPr/>
      <dgm:t>
        <a:bodyPr/>
        <a:lstStyle/>
        <a:p>
          <a:r>
            <a:rPr lang="en-US" dirty="0" smtClean="0"/>
            <a:t>Sam Laker,  Trainer</a:t>
          </a:r>
          <a:endParaRPr lang="en-US" dirty="0"/>
        </a:p>
      </dgm:t>
    </dgm:pt>
    <dgm:pt modelId="{B7A209BE-980F-4189-B1F3-75B4289E0A3A}" type="parTrans" cxnId="{CAE35FB1-8500-486C-AEA9-4305CE0DFAE2}">
      <dgm:prSet/>
      <dgm:spPr/>
      <dgm:t>
        <a:bodyPr/>
        <a:lstStyle/>
        <a:p>
          <a:endParaRPr lang="en-US"/>
        </a:p>
      </dgm:t>
    </dgm:pt>
    <dgm:pt modelId="{104831B6-3F50-4E5F-BF8C-DF551EC46D0C}" type="sibTrans" cxnId="{CAE35FB1-8500-486C-AEA9-4305CE0DFAE2}">
      <dgm:prSet/>
      <dgm:spPr/>
      <dgm:t>
        <a:bodyPr/>
        <a:lstStyle/>
        <a:p>
          <a:endParaRPr lang="en-US"/>
        </a:p>
      </dgm:t>
    </dgm:pt>
    <dgm:pt modelId="{9510345B-FB37-4D55-9B53-4F345567B7D8}" type="pres">
      <dgm:prSet presAssocID="{A66F74D2-7A86-4030-B619-0F99D436F747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17A702FE-60A5-467E-A15F-FB74F1ED3253}" type="pres">
      <dgm:prSet presAssocID="{C76DB33E-E655-44BA-B200-9CD55D28EC25}" presName="hierRoot1" presStyleCnt="0">
        <dgm:presLayoutVars>
          <dgm:hierBranch val="init"/>
        </dgm:presLayoutVars>
      </dgm:prSet>
      <dgm:spPr/>
    </dgm:pt>
    <dgm:pt modelId="{0BD195AE-6DBE-4307-A0A2-D25D81C8217D}" type="pres">
      <dgm:prSet presAssocID="{C76DB33E-E655-44BA-B200-9CD55D28EC25}" presName="rootComposite1" presStyleCnt="0"/>
      <dgm:spPr/>
    </dgm:pt>
    <dgm:pt modelId="{09BBE802-E4EA-42B9-9070-742886A30768}" type="pres">
      <dgm:prSet presAssocID="{C76DB33E-E655-44BA-B200-9CD55D28EC25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29900C0-36D4-4A92-8ACC-D1A0CF15BE49}" type="pres">
      <dgm:prSet presAssocID="{C76DB33E-E655-44BA-B200-9CD55D28EC25}" presName="rootConnector1" presStyleLbl="node1" presStyleIdx="0" presStyleCnt="0"/>
      <dgm:spPr/>
      <dgm:t>
        <a:bodyPr/>
        <a:lstStyle/>
        <a:p>
          <a:endParaRPr lang="en-US"/>
        </a:p>
      </dgm:t>
    </dgm:pt>
    <dgm:pt modelId="{9E4CFE71-5254-4542-BEED-0FC9D8717A31}" type="pres">
      <dgm:prSet presAssocID="{C76DB33E-E655-44BA-B200-9CD55D28EC25}" presName="hierChild2" presStyleCnt="0"/>
      <dgm:spPr/>
    </dgm:pt>
    <dgm:pt modelId="{0C084015-1522-4F52-9924-A069D2226F71}" type="pres">
      <dgm:prSet presAssocID="{AECADF36-B416-4CB1-970A-36B296FEBD14}" presName="Name37" presStyleLbl="parChTrans1D2" presStyleIdx="0" presStyleCnt="4"/>
      <dgm:spPr/>
      <dgm:t>
        <a:bodyPr/>
        <a:lstStyle/>
        <a:p>
          <a:endParaRPr lang="en-US"/>
        </a:p>
      </dgm:t>
    </dgm:pt>
    <dgm:pt modelId="{EF58001F-45D5-468A-861D-9C752F8ACB13}" type="pres">
      <dgm:prSet presAssocID="{CB3CD2E0-78C4-44D6-97D5-E5A5921B627A}" presName="hierRoot2" presStyleCnt="0">
        <dgm:presLayoutVars>
          <dgm:hierBranch val="init"/>
        </dgm:presLayoutVars>
      </dgm:prSet>
      <dgm:spPr/>
    </dgm:pt>
    <dgm:pt modelId="{3AA58ABD-1F16-4308-845E-A39D495DD082}" type="pres">
      <dgm:prSet presAssocID="{CB3CD2E0-78C4-44D6-97D5-E5A5921B627A}" presName="rootComposite" presStyleCnt="0"/>
      <dgm:spPr/>
    </dgm:pt>
    <dgm:pt modelId="{C71C95D5-D1AD-4DF4-9143-BA3B359EF39C}" type="pres">
      <dgm:prSet presAssocID="{CB3CD2E0-78C4-44D6-97D5-E5A5921B627A}" presName="rootText" presStyleLbl="node2" presStyleIdx="0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050D59F-1C03-4BE6-83FB-BC3C9815CA66}" type="pres">
      <dgm:prSet presAssocID="{CB3CD2E0-78C4-44D6-97D5-E5A5921B627A}" presName="rootConnector" presStyleLbl="node2" presStyleIdx="0" presStyleCnt="3"/>
      <dgm:spPr/>
      <dgm:t>
        <a:bodyPr/>
        <a:lstStyle/>
        <a:p>
          <a:endParaRPr lang="en-US"/>
        </a:p>
      </dgm:t>
    </dgm:pt>
    <dgm:pt modelId="{A0EC6E86-DF61-4B91-B33C-79F8D1BBFAA3}" type="pres">
      <dgm:prSet presAssocID="{CB3CD2E0-78C4-44D6-97D5-E5A5921B627A}" presName="hierChild4" presStyleCnt="0"/>
      <dgm:spPr/>
    </dgm:pt>
    <dgm:pt modelId="{97B6334A-2FCF-4B3E-98E8-44FF9ECDE4B5}" type="pres">
      <dgm:prSet presAssocID="{CB3CD2E0-78C4-44D6-97D5-E5A5921B627A}" presName="hierChild5" presStyleCnt="0"/>
      <dgm:spPr/>
    </dgm:pt>
    <dgm:pt modelId="{4B0731E4-7606-49AB-B68F-7AE79D98AE42}" type="pres">
      <dgm:prSet presAssocID="{2F64AE40-DCE3-44FC-9379-0CC6797BC2B3}" presName="Name37" presStyleLbl="parChTrans1D2" presStyleIdx="1" presStyleCnt="4"/>
      <dgm:spPr/>
      <dgm:t>
        <a:bodyPr/>
        <a:lstStyle/>
        <a:p>
          <a:endParaRPr lang="en-US"/>
        </a:p>
      </dgm:t>
    </dgm:pt>
    <dgm:pt modelId="{0402E16D-E970-4A40-A9E5-4A5E18442E5C}" type="pres">
      <dgm:prSet presAssocID="{DF893AF2-0F20-43D9-9AE6-546E06AB2591}" presName="hierRoot2" presStyleCnt="0">
        <dgm:presLayoutVars>
          <dgm:hierBranch val="init"/>
        </dgm:presLayoutVars>
      </dgm:prSet>
      <dgm:spPr/>
    </dgm:pt>
    <dgm:pt modelId="{FADD093D-0C8C-4C88-9E24-F4F290D7F1FE}" type="pres">
      <dgm:prSet presAssocID="{DF893AF2-0F20-43D9-9AE6-546E06AB2591}" presName="rootComposite" presStyleCnt="0"/>
      <dgm:spPr/>
    </dgm:pt>
    <dgm:pt modelId="{43D5B978-888A-450A-AB0F-C306101DBD38}" type="pres">
      <dgm:prSet presAssocID="{DF893AF2-0F20-43D9-9AE6-546E06AB2591}" presName="rootText" presStyleLbl="node2" presStyleIdx="1" presStyleCnt="3" custLinFactNeighborX="1481" custLinFactNeighborY="-594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9C89C5D-2A85-4BE4-BFE6-5D77DA5F7F20}" type="pres">
      <dgm:prSet presAssocID="{DF893AF2-0F20-43D9-9AE6-546E06AB2591}" presName="rootConnector" presStyleLbl="node2" presStyleIdx="1" presStyleCnt="3"/>
      <dgm:spPr/>
      <dgm:t>
        <a:bodyPr/>
        <a:lstStyle/>
        <a:p>
          <a:endParaRPr lang="en-US"/>
        </a:p>
      </dgm:t>
    </dgm:pt>
    <dgm:pt modelId="{B4C5AA9B-8841-4C95-9558-C8AD3881C89A}" type="pres">
      <dgm:prSet presAssocID="{DF893AF2-0F20-43D9-9AE6-546E06AB2591}" presName="hierChild4" presStyleCnt="0"/>
      <dgm:spPr/>
    </dgm:pt>
    <dgm:pt modelId="{E8BB4694-BE9A-4EC8-85CC-B87D975433E2}" type="pres">
      <dgm:prSet presAssocID="{DF893AF2-0F20-43D9-9AE6-546E06AB2591}" presName="hierChild5" presStyleCnt="0"/>
      <dgm:spPr/>
    </dgm:pt>
    <dgm:pt modelId="{46F4F525-54D8-4AAD-BEA9-F26F19B1FE14}" type="pres">
      <dgm:prSet presAssocID="{B7A209BE-980F-4189-B1F3-75B4289E0A3A}" presName="Name37" presStyleLbl="parChTrans1D2" presStyleIdx="2" presStyleCnt="4"/>
      <dgm:spPr/>
      <dgm:t>
        <a:bodyPr/>
        <a:lstStyle/>
        <a:p>
          <a:endParaRPr lang="en-US"/>
        </a:p>
      </dgm:t>
    </dgm:pt>
    <dgm:pt modelId="{A1013203-2D57-4F4A-9C5B-58A18A3694BF}" type="pres">
      <dgm:prSet presAssocID="{C24AE2BC-DCB2-4044-BA0E-26C51C02B15C}" presName="hierRoot2" presStyleCnt="0">
        <dgm:presLayoutVars>
          <dgm:hierBranch val="init"/>
        </dgm:presLayoutVars>
      </dgm:prSet>
      <dgm:spPr/>
    </dgm:pt>
    <dgm:pt modelId="{334D2E7F-6BDD-446C-81CE-A78F48C22AD6}" type="pres">
      <dgm:prSet presAssocID="{C24AE2BC-DCB2-4044-BA0E-26C51C02B15C}" presName="rootComposite" presStyleCnt="0"/>
      <dgm:spPr/>
    </dgm:pt>
    <dgm:pt modelId="{83BE0810-71DF-4B75-B069-37B520696D3C}" type="pres">
      <dgm:prSet presAssocID="{C24AE2BC-DCB2-4044-BA0E-26C51C02B15C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52668ED-6AFD-4853-AC13-40C37E046EED}" type="pres">
      <dgm:prSet presAssocID="{C24AE2BC-DCB2-4044-BA0E-26C51C02B15C}" presName="rootConnector" presStyleLbl="node2" presStyleIdx="2" presStyleCnt="3"/>
      <dgm:spPr/>
      <dgm:t>
        <a:bodyPr/>
        <a:lstStyle/>
        <a:p>
          <a:endParaRPr lang="en-US"/>
        </a:p>
      </dgm:t>
    </dgm:pt>
    <dgm:pt modelId="{0F1224BA-939D-4579-B53B-703F79799364}" type="pres">
      <dgm:prSet presAssocID="{C24AE2BC-DCB2-4044-BA0E-26C51C02B15C}" presName="hierChild4" presStyleCnt="0"/>
      <dgm:spPr/>
    </dgm:pt>
    <dgm:pt modelId="{768792C4-3D33-4FE5-809D-54C0F20178A7}" type="pres">
      <dgm:prSet presAssocID="{C24AE2BC-DCB2-4044-BA0E-26C51C02B15C}" presName="hierChild5" presStyleCnt="0"/>
      <dgm:spPr/>
    </dgm:pt>
    <dgm:pt modelId="{36E41666-F6DA-4F0F-AA80-BF9543B9C5E1}" type="pres">
      <dgm:prSet presAssocID="{C76DB33E-E655-44BA-B200-9CD55D28EC25}" presName="hierChild3" presStyleCnt="0"/>
      <dgm:spPr/>
    </dgm:pt>
    <dgm:pt modelId="{F788353F-7EC8-42C6-AAAE-099653C93648}" type="pres">
      <dgm:prSet presAssocID="{0E05DB74-4E53-4EBB-9A74-A46D7D0D998B}" presName="Name111" presStyleLbl="parChTrans1D2" presStyleIdx="3" presStyleCnt="4"/>
      <dgm:spPr/>
      <dgm:t>
        <a:bodyPr/>
        <a:lstStyle/>
        <a:p>
          <a:endParaRPr lang="en-US"/>
        </a:p>
      </dgm:t>
    </dgm:pt>
    <dgm:pt modelId="{38526BF7-ACB8-4BD0-9337-3C1A478E55E9}" type="pres">
      <dgm:prSet presAssocID="{6A703064-9BFD-4200-A41A-1CA2E71131D6}" presName="hierRoot3" presStyleCnt="0">
        <dgm:presLayoutVars>
          <dgm:hierBranch val="init"/>
        </dgm:presLayoutVars>
      </dgm:prSet>
      <dgm:spPr/>
    </dgm:pt>
    <dgm:pt modelId="{EE8C8E82-D324-47DD-A4CA-A805ED83B8B1}" type="pres">
      <dgm:prSet presAssocID="{6A703064-9BFD-4200-A41A-1CA2E71131D6}" presName="rootComposite3" presStyleCnt="0"/>
      <dgm:spPr/>
    </dgm:pt>
    <dgm:pt modelId="{B6222492-43B9-4CDD-9ACF-31221712CD1A}" type="pres">
      <dgm:prSet presAssocID="{6A703064-9BFD-4200-A41A-1CA2E71131D6}" presName="rootText3" presStyleLbl="asst1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F144346-E87D-4C38-BA1E-229367A8BB13}" type="pres">
      <dgm:prSet presAssocID="{6A703064-9BFD-4200-A41A-1CA2E71131D6}" presName="rootConnector3" presStyleLbl="asst1" presStyleIdx="0" presStyleCnt="1"/>
      <dgm:spPr/>
      <dgm:t>
        <a:bodyPr/>
        <a:lstStyle/>
        <a:p>
          <a:endParaRPr lang="en-US"/>
        </a:p>
      </dgm:t>
    </dgm:pt>
    <dgm:pt modelId="{19AA0F97-3BEC-471E-9BDD-725C67C81A5C}" type="pres">
      <dgm:prSet presAssocID="{6A703064-9BFD-4200-A41A-1CA2E71131D6}" presName="hierChild6" presStyleCnt="0"/>
      <dgm:spPr/>
    </dgm:pt>
    <dgm:pt modelId="{5928FA47-BA34-41DC-9463-8A73902F6DA8}" type="pres">
      <dgm:prSet presAssocID="{6A703064-9BFD-4200-A41A-1CA2E71131D6}" presName="hierChild7" presStyleCnt="0"/>
      <dgm:spPr/>
    </dgm:pt>
  </dgm:ptLst>
  <dgm:cxnLst>
    <dgm:cxn modelId="{1A3EFF2F-492D-4655-A438-544BE3E343EB}" type="presOf" srcId="{C24AE2BC-DCB2-4044-BA0E-26C51C02B15C}" destId="{83BE0810-71DF-4B75-B069-37B520696D3C}" srcOrd="0" destOrd="0" presId="urn:microsoft.com/office/officeart/2005/8/layout/orgChart1"/>
    <dgm:cxn modelId="{CAE35FB1-8500-486C-AEA9-4305CE0DFAE2}" srcId="{C76DB33E-E655-44BA-B200-9CD55D28EC25}" destId="{C24AE2BC-DCB2-4044-BA0E-26C51C02B15C}" srcOrd="3" destOrd="0" parTransId="{B7A209BE-980F-4189-B1F3-75B4289E0A3A}" sibTransId="{104831B6-3F50-4E5F-BF8C-DF551EC46D0C}"/>
    <dgm:cxn modelId="{D595DD65-6FB4-4B48-91BD-499FE94EE9F5}" type="presOf" srcId="{CB3CD2E0-78C4-44D6-97D5-E5A5921B627A}" destId="{C050D59F-1C03-4BE6-83FB-BC3C9815CA66}" srcOrd="1" destOrd="0" presId="urn:microsoft.com/office/officeart/2005/8/layout/orgChart1"/>
    <dgm:cxn modelId="{6EB94375-29F0-4275-9996-44C17D00E2D5}" type="presOf" srcId="{CB3CD2E0-78C4-44D6-97D5-E5A5921B627A}" destId="{C71C95D5-D1AD-4DF4-9143-BA3B359EF39C}" srcOrd="0" destOrd="0" presId="urn:microsoft.com/office/officeart/2005/8/layout/orgChart1"/>
    <dgm:cxn modelId="{EE70CF5A-8CF7-41AB-AA28-19157E4A9A45}" type="presOf" srcId="{6A703064-9BFD-4200-A41A-1CA2E71131D6}" destId="{0F144346-E87D-4C38-BA1E-229367A8BB13}" srcOrd="1" destOrd="0" presId="urn:microsoft.com/office/officeart/2005/8/layout/orgChart1"/>
    <dgm:cxn modelId="{285939E2-EE48-49DF-A881-C0F413A0E840}" type="presOf" srcId="{A66F74D2-7A86-4030-B619-0F99D436F747}" destId="{9510345B-FB37-4D55-9B53-4F345567B7D8}" srcOrd="0" destOrd="0" presId="urn:microsoft.com/office/officeart/2005/8/layout/orgChart1"/>
    <dgm:cxn modelId="{FCA3296B-DFA9-407A-89FD-9C588EC8ADC5}" srcId="{A66F74D2-7A86-4030-B619-0F99D436F747}" destId="{C76DB33E-E655-44BA-B200-9CD55D28EC25}" srcOrd="0" destOrd="0" parTransId="{DB03AFB3-4CF7-45B0-AB6B-4B410FBB76EC}" sibTransId="{E25B64B5-4742-4D5C-B6B3-062F7C77E737}"/>
    <dgm:cxn modelId="{E773A94F-2313-40E3-BA94-EF64AD0FBC16}" type="presOf" srcId="{0E05DB74-4E53-4EBB-9A74-A46D7D0D998B}" destId="{F788353F-7EC8-42C6-AAAE-099653C93648}" srcOrd="0" destOrd="0" presId="urn:microsoft.com/office/officeart/2005/8/layout/orgChart1"/>
    <dgm:cxn modelId="{E117C583-7AB0-4998-8138-C178EBD4669C}" type="presOf" srcId="{DF893AF2-0F20-43D9-9AE6-546E06AB2591}" destId="{43D5B978-888A-450A-AB0F-C306101DBD38}" srcOrd="0" destOrd="0" presId="urn:microsoft.com/office/officeart/2005/8/layout/orgChart1"/>
    <dgm:cxn modelId="{DF588ADC-EB88-4BDB-B62F-60FCDC3F32DD}" type="presOf" srcId="{C24AE2BC-DCB2-4044-BA0E-26C51C02B15C}" destId="{952668ED-6AFD-4853-AC13-40C37E046EED}" srcOrd="1" destOrd="0" presId="urn:microsoft.com/office/officeart/2005/8/layout/orgChart1"/>
    <dgm:cxn modelId="{5AD6016F-D91C-461B-B656-6D460E8EDDF2}" type="presOf" srcId="{C76DB33E-E655-44BA-B200-9CD55D28EC25}" destId="{09BBE802-E4EA-42B9-9070-742886A30768}" srcOrd="0" destOrd="0" presId="urn:microsoft.com/office/officeart/2005/8/layout/orgChart1"/>
    <dgm:cxn modelId="{EA4EA1C5-6100-4D27-B1F1-2B14F061FD1D}" type="presOf" srcId="{2F64AE40-DCE3-44FC-9379-0CC6797BC2B3}" destId="{4B0731E4-7606-49AB-B68F-7AE79D98AE42}" srcOrd="0" destOrd="0" presId="urn:microsoft.com/office/officeart/2005/8/layout/orgChart1"/>
    <dgm:cxn modelId="{682D762F-829C-431F-8C12-BDCBA2205A94}" srcId="{C76DB33E-E655-44BA-B200-9CD55D28EC25}" destId="{DF893AF2-0F20-43D9-9AE6-546E06AB2591}" srcOrd="2" destOrd="0" parTransId="{2F64AE40-DCE3-44FC-9379-0CC6797BC2B3}" sibTransId="{FD018461-6E51-406F-90D4-BBCBBF8D4B52}"/>
    <dgm:cxn modelId="{67DED8FA-93D6-42F7-8EB7-CF3BF5C93A5D}" type="presOf" srcId="{AECADF36-B416-4CB1-970A-36B296FEBD14}" destId="{0C084015-1522-4F52-9924-A069D2226F71}" srcOrd="0" destOrd="0" presId="urn:microsoft.com/office/officeart/2005/8/layout/orgChart1"/>
    <dgm:cxn modelId="{F3091763-F2F5-485B-9068-D9BA8A8811D3}" type="presOf" srcId="{C76DB33E-E655-44BA-B200-9CD55D28EC25}" destId="{429900C0-36D4-4A92-8ACC-D1A0CF15BE49}" srcOrd="1" destOrd="0" presId="urn:microsoft.com/office/officeart/2005/8/layout/orgChart1"/>
    <dgm:cxn modelId="{519755F3-F2A8-442D-95F0-A8217E236187}" type="presOf" srcId="{DF893AF2-0F20-43D9-9AE6-546E06AB2591}" destId="{D9C89C5D-2A85-4BE4-BFE6-5D77DA5F7F20}" srcOrd="1" destOrd="0" presId="urn:microsoft.com/office/officeart/2005/8/layout/orgChart1"/>
    <dgm:cxn modelId="{AA9FEB84-A8C4-4D4E-8176-497B74A95BDD}" srcId="{C76DB33E-E655-44BA-B200-9CD55D28EC25}" destId="{6A703064-9BFD-4200-A41A-1CA2E71131D6}" srcOrd="0" destOrd="0" parTransId="{0E05DB74-4E53-4EBB-9A74-A46D7D0D998B}" sibTransId="{5832499C-366C-4F77-B684-2A9EBB6970EB}"/>
    <dgm:cxn modelId="{7C0DB5E2-4FDB-416F-833A-A24D39C7A8F1}" type="presOf" srcId="{6A703064-9BFD-4200-A41A-1CA2E71131D6}" destId="{B6222492-43B9-4CDD-9ACF-31221712CD1A}" srcOrd="0" destOrd="0" presId="urn:microsoft.com/office/officeart/2005/8/layout/orgChart1"/>
    <dgm:cxn modelId="{F01D3362-616E-4B4E-A446-474A29B59ECE}" type="presOf" srcId="{B7A209BE-980F-4189-B1F3-75B4289E0A3A}" destId="{46F4F525-54D8-4AAD-BEA9-F26F19B1FE14}" srcOrd="0" destOrd="0" presId="urn:microsoft.com/office/officeart/2005/8/layout/orgChart1"/>
    <dgm:cxn modelId="{B016CC0E-2056-4F29-BBB8-284CB1578032}" srcId="{C76DB33E-E655-44BA-B200-9CD55D28EC25}" destId="{CB3CD2E0-78C4-44D6-97D5-E5A5921B627A}" srcOrd="1" destOrd="0" parTransId="{AECADF36-B416-4CB1-970A-36B296FEBD14}" sibTransId="{C953BFB7-47E8-4532-AFD7-2F19E3D6C63E}"/>
    <dgm:cxn modelId="{C10E5211-0D80-4EE4-AFEC-FD7AE2DCBC5F}" type="presParOf" srcId="{9510345B-FB37-4D55-9B53-4F345567B7D8}" destId="{17A702FE-60A5-467E-A15F-FB74F1ED3253}" srcOrd="0" destOrd="0" presId="urn:microsoft.com/office/officeart/2005/8/layout/orgChart1"/>
    <dgm:cxn modelId="{FEDAFCFC-4AB7-4661-877F-7DDA1F8F30D9}" type="presParOf" srcId="{17A702FE-60A5-467E-A15F-FB74F1ED3253}" destId="{0BD195AE-6DBE-4307-A0A2-D25D81C8217D}" srcOrd="0" destOrd="0" presId="urn:microsoft.com/office/officeart/2005/8/layout/orgChart1"/>
    <dgm:cxn modelId="{8B105E15-3703-433A-957A-963FD2AFDB07}" type="presParOf" srcId="{0BD195AE-6DBE-4307-A0A2-D25D81C8217D}" destId="{09BBE802-E4EA-42B9-9070-742886A30768}" srcOrd="0" destOrd="0" presId="urn:microsoft.com/office/officeart/2005/8/layout/orgChart1"/>
    <dgm:cxn modelId="{309CD8CE-C539-495D-8BAC-87AE5E68F366}" type="presParOf" srcId="{0BD195AE-6DBE-4307-A0A2-D25D81C8217D}" destId="{429900C0-36D4-4A92-8ACC-D1A0CF15BE49}" srcOrd="1" destOrd="0" presId="urn:microsoft.com/office/officeart/2005/8/layout/orgChart1"/>
    <dgm:cxn modelId="{B221B88B-9FEF-493B-9AA1-34F7C4A621E9}" type="presParOf" srcId="{17A702FE-60A5-467E-A15F-FB74F1ED3253}" destId="{9E4CFE71-5254-4542-BEED-0FC9D8717A31}" srcOrd="1" destOrd="0" presId="urn:microsoft.com/office/officeart/2005/8/layout/orgChart1"/>
    <dgm:cxn modelId="{1068CD1A-CE0D-4224-8B1D-5EAC83D12179}" type="presParOf" srcId="{9E4CFE71-5254-4542-BEED-0FC9D8717A31}" destId="{0C084015-1522-4F52-9924-A069D2226F71}" srcOrd="0" destOrd="0" presId="urn:microsoft.com/office/officeart/2005/8/layout/orgChart1"/>
    <dgm:cxn modelId="{19EE4471-BE7C-478E-A5B2-EE39764B96DD}" type="presParOf" srcId="{9E4CFE71-5254-4542-BEED-0FC9D8717A31}" destId="{EF58001F-45D5-468A-861D-9C752F8ACB13}" srcOrd="1" destOrd="0" presId="urn:microsoft.com/office/officeart/2005/8/layout/orgChart1"/>
    <dgm:cxn modelId="{8BEFB3E3-1074-48E4-8B49-253A21251ECF}" type="presParOf" srcId="{EF58001F-45D5-468A-861D-9C752F8ACB13}" destId="{3AA58ABD-1F16-4308-845E-A39D495DD082}" srcOrd="0" destOrd="0" presId="urn:microsoft.com/office/officeart/2005/8/layout/orgChart1"/>
    <dgm:cxn modelId="{A1105B35-DE24-495F-BADC-0507E043B813}" type="presParOf" srcId="{3AA58ABD-1F16-4308-845E-A39D495DD082}" destId="{C71C95D5-D1AD-4DF4-9143-BA3B359EF39C}" srcOrd="0" destOrd="0" presId="urn:microsoft.com/office/officeart/2005/8/layout/orgChart1"/>
    <dgm:cxn modelId="{4C1120C7-9D0A-4187-BB12-21F77EE56010}" type="presParOf" srcId="{3AA58ABD-1F16-4308-845E-A39D495DD082}" destId="{C050D59F-1C03-4BE6-83FB-BC3C9815CA66}" srcOrd="1" destOrd="0" presId="urn:microsoft.com/office/officeart/2005/8/layout/orgChart1"/>
    <dgm:cxn modelId="{D8605A83-D043-4D7D-813E-93F944BE2CD8}" type="presParOf" srcId="{EF58001F-45D5-468A-861D-9C752F8ACB13}" destId="{A0EC6E86-DF61-4B91-B33C-79F8D1BBFAA3}" srcOrd="1" destOrd="0" presId="urn:microsoft.com/office/officeart/2005/8/layout/orgChart1"/>
    <dgm:cxn modelId="{F5EF109E-74DC-42E3-8331-D79C7DE067FA}" type="presParOf" srcId="{EF58001F-45D5-468A-861D-9C752F8ACB13}" destId="{97B6334A-2FCF-4B3E-98E8-44FF9ECDE4B5}" srcOrd="2" destOrd="0" presId="urn:microsoft.com/office/officeart/2005/8/layout/orgChart1"/>
    <dgm:cxn modelId="{25B6869B-051B-46A8-B7C3-7384840EDB78}" type="presParOf" srcId="{9E4CFE71-5254-4542-BEED-0FC9D8717A31}" destId="{4B0731E4-7606-49AB-B68F-7AE79D98AE42}" srcOrd="2" destOrd="0" presId="urn:microsoft.com/office/officeart/2005/8/layout/orgChart1"/>
    <dgm:cxn modelId="{B282EC7B-87A8-4D27-ABFB-55B6B1928D91}" type="presParOf" srcId="{9E4CFE71-5254-4542-BEED-0FC9D8717A31}" destId="{0402E16D-E970-4A40-A9E5-4A5E18442E5C}" srcOrd="3" destOrd="0" presId="urn:microsoft.com/office/officeart/2005/8/layout/orgChart1"/>
    <dgm:cxn modelId="{9F6438EB-4A28-4396-8296-AA6014EAE287}" type="presParOf" srcId="{0402E16D-E970-4A40-A9E5-4A5E18442E5C}" destId="{FADD093D-0C8C-4C88-9E24-F4F290D7F1FE}" srcOrd="0" destOrd="0" presId="urn:microsoft.com/office/officeart/2005/8/layout/orgChart1"/>
    <dgm:cxn modelId="{DEA9EB58-1075-4B27-BB71-F61E64B877BB}" type="presParOf" srcId="{FADD093D-0C8C-4C88-9E24-F4F290D7F1FE}" destId="{43D5B978-888A-450A-AB0F-C306101DBD38}" srcOrd="0" destOrd="0" presId="urn:microsoft.com/office/officeart/2005/8/layout/orgChart1"/>
    <dgm:cxn modelId="{D753E5D8-FD31-4EFF-9029-82E77942C41B}" type="presParOf" srcId="{FADD093D-0C8C-4C88-9E24-F4F290D7F1FE}" destId="{D9C89C5D-2A85-4BE4-BFE6-5D77DA5F7F20}" srcOrd="1" destOrd="0" presId="urn:microsoft.com/office/officeart/2005/8/layout/orgChart1"/>
    <dgm:cxn modelId="{A5270A0D-73BF-4BFA-93EC-4410084C66BF}" type="presParOf" srcId="{0402E16D-E970-4A40-A9E5-4A5E18442E5C}" destId="{B4C5AA9B-8841-4C95-9558-C8AD3881C89A}" srcOrd="1" destOrd="0" presId="urn:microsoft.com/office/officeart/2005/8/layout/orgChart1"/>
    <dgm:cxn modelId="{E546D814-2743-49A3-8858-1F93B517FC01}" type="presParOf" srcId="{0402E16D-E970-4A40-A9E5-4A5E18442E5C}" destId="{E8BB4694-BE9A-4EC8-85CC-B87D975433E2}" srcOrd="2" destOrd="0" presId="urn:microsoft.com/office/officeart/2005/8/layout/orgChart1"/>
    <dgm:cxn modelId="{7DA016C9-455C-4F4F-9D3D-EBE145B1121A}" type="presParOf" srcId="{9E4CFE71-5254-4542-BEED-0FC9D8717A31}" destId="{46F4F525-54D8-4AAD-BEA9-F26F19B1FE14}" srcOrd="4" destOrd="0" presId="urn:microsoft.com/office/officeart/2005/8/layout/orgChart1"/>
    <dgm:cxn modelId="{21BD1700-4D6B-4182-B92C-C64F62859216}" type="presParOf" srcId="{9E4CFE71-5254-4542-BEED-0FC9D8717A31}" destId="{A1013203-2D57-4F4A-9C5B-58A18A3694BF}" srcOrd="5" destOrd="0" presId="urn:microsoft.com/office/officeart/2005/8/layout/orgChart1"/>
    <dgm:cxn modelId="{26EE1A22-A682-4CA2-8741-C1D1127D8E51}" type="presParOf" srcId="{A1013203-2D57-4F4A-9C5B-58A18A3694BF}" destId="{334D2E7F-6BDD-446C-81CE-A78F48C22AD6}" srcOrd="0" destOrd="0" presId="urn:microsoft.com/office/officeart/2005/8/layout/orgChart1"/>
    <dgm:cxn modelId="{448B6EDF-7F46-416A-9F64-4D174105C063}" type="presParOf" srcId="{334D2E7F-6BDD-446C-81CE-A78F48C22AD6}" destId="{83BE0810-71DF-4B75-B069-37B520696D3C}" srcOrd="0" destOrd="0" presId="urn:microsoft.com/office/officeart/2005/8/layout/orgChart1"/>
    <dgm:cxn modelId="{97FD0015-2C49-400B-8D8F-C41B6FEDDF79}" type="presParOf" srcId="{334D2E7F-6BDD-446C-81CE-A78F48C22AD6}" destId="{952668ED-6AFD-4853-AC13-40C37E046EED}" srcOrd="1" destOrd="0" presId="urn:microsoft.com/office/officeart/2005/8/layout/orgChart1"/>
    <dgm:cxn modelId="{9B88B47E-2F37-408C-82F2-B90809C2760A}" type="presParOf" srcId="{A1013203-2D57-4F4A-9C5B-58A18A3694BF}" destId="{0F1224BA-939D-4579-B53B-703F79799364}" srcOrd="1" destOrd="0" presId="urn:microsoft.com/office/officeart/2005/8/layout/orgChart1"/>
    <dgm:cxn modelId="{EEEAF4E8-5676-4C42-A867-9C1FBEB741F9}" type="presParOf" srcId="{A1013203-2D57-4F4A-9C5B-58A18A3694BF}" destId="{768792C4-3D33-4FE5-809D-54C0F20178A7}" srcOrd="2" destOrd="0" presId="urn:microsoft.com/office/officeart/2005/8/layout/orgChart1"/>
    <dgm:cxn modelId="{2F21B71B-1A94-45FB-905A-69E33A1B8687}" type="presParOf" srcId="{17A702FE-60A5-467E-A15F-FB74F1ED3253}" destId="{36E41666-F6DA-4F0F-AA80-BF9543B9C5E1}" srcOrd="2" destOrd="0" presId="urn:microsoft.com/office/officeart/2005/8/layout/orgChart1"/>
    <dgm:cxn modelId="{188FEEA7-670A-48CE-8CE4-4546E4DE1CA4}" type="presParOf" srcId="{36E41666-F6DA-4F0F-AA80-BF9543B9C5E1}" destId="{F788353F-7EC8-42C6-AAAE-099653C93648}" srcOrd="0" destOrd="0" presId="urn:microsoft.com/office/officeart/2005/8/layout/orgChart1"/>
    <dgm:cxn modelId="{F1843883-7F77-4CB5-9D0D-84D1D2D3B4A6}" type="presParOf" srcId="{36E41666-F6DA-4F0F-AA80-BF9543B9C5E1}" destId="{38526BF7-ACB8-4BD0-9337-3C1A478E55E9}" srcOrd="1" destOrd="0" presId="urn:microsoft.com/office/officeart/2005/8/layout/orgChart1"/>
    <dgm:cxn modelId="{D82ACE0C-58BD-4962-9245-94D94D865F8D}" type="presParOf" srcId="{38526BF7-ACB8-4BD0-9337-3C1A478E55E9}" destId="{EE8C8E82-D324-47DD-A4CA-A805ED83B8B1}" srcOrd="0" destOrd="0" presId="urn:microsoft.com/office/officeart/2005/8/layout/orgChart1"/>
    <dgm:cxn modelId="{54117F48-C98C-416B-B394-ED7D8B1AFD42}" type="presParOf" srcId="{EE8C8E82-D324-47DD-A4CA-A805ED83B8B1}" destId="{B6222492-43B9-4CDD-9ACF-31221712CD1A}" srcOrd="0" destOrd="0" presId="urn:microsoft.com/office/officeart/2005/8/layout/orgChart1"/>
    <dgm:cxn modelId="{4B82AB29-55A1-417B-8D1F-C1EAE80F4C3A}" type="presParOf" srcId="{EE8C8E82-D324-47DD-A4CA-A805ED83B8B1}" destId="{0F144346-E87D-4C38-BA1E-229367A8BB13}" srcOrd="1" destOrd="0" presId="urn:microsoft.com/office/officeart/2005/8/layout/orgChart1"/>
    <dgm:cxn modelId="{EA012DEA-4C56-4457-BDBC-CEC776269CC2}" type="presParOf" srcId="{38526BF7-ACB8-4BD0-9337-3C1A478E55E9}" destId="{19AA0F97-3BEC-471E-9BDD-725C67C81A5C}" srcOrd="1" destOrd="0" presId="urn:microsoft.com/office/officeart/2005/8/layout/orgChart1"/>
    <dgm:cxn modelId="{F258B7DD-3794-431D-832B-2DBCBA4E13F7}" type="presParOf" srcId="{38526BF7-ACB8-4BD0-9337-3C1A478E55E9}" destId="{5928FA47-BA34-41DC-9463-8A73902F6DA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F788353F-7EC8-42C6-AAAE-099653C93648}">
      <dsp:nvSpPr>
        <dsp:cNvPr id="0" name=""/>
        <dsp:cNvSpPr/>
      </dsp:nvSpPr>
      <dsp:spPr>
        <a:xfrm>
          <a:off x="3867444" y="1179330"/>
          <a:ext cx="247355" cy="1083651"/>
        </a:xfrm>
        <a:custGeom>
          <a:avLst/>
          <a:gdLst/>
          <a:ahLst/>
          <a:cxnLst/>
          <a:rect l="0" t="0" r="0" b="0"/>
          <a:pathLst>
            <a:path>
              <a:moveTo>
                <a:pt x="247355" y="0"/>
              </a:moveTo>
              <a:lnTo>
                <a:pt x="247355" y="1083651"/>
              </a:lnTo>
              <a:lnTo>
                <a:pt x="0" y="1083651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6F4F525-54D8-4AAD-BEA9-F26F19B1FE14}">
      <dsp:nvSpPr>
        <dsp:cNvPr id="0" name=""/>
        <dsp:cNvSpPr/>
      </dsp:nvSpPr>
      <dsp:spPr>
        <a:xfrm>
          <a:off x="4114800" y="1179330"/>
          <a:ext cx="2850473" cy="216730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919946"/>
              </a:lnTo>
              <a:lnTo>
                <a:pt x="2850473" y="1919946"/>
              </a:lnTo>
              <a:lnTo>
                <a:pt x="2850473" y="216730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B0731E4-7606-49AB-B68F-7AE79D98AE42}">
      <dsp:nvSpPr>
        <dsp:cNvPr id="0" name=""/>
        <dsp:cNvSpPr/>
      </dsp:nvSpPr>
      <dsp:spPr>
        <a:xfrm>
          <a:off x="4069080" y="1179330"/>
          <a:ext cx="91440" cy="209726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849910"/>
              </a:lnTo>
              <a:lnTo>
                <a:pt x="80608" y="1849910"/>
              </a:lnTo>
              <a:lnTo>
                <a:pt x="80608" y="2097265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C084015-1522-4F52-9924-A069D2226F71}">
      <dsp:nvSpPr>
        <dsp:cNvPr id="0" name=""/>
        <dsp:cNvSpPr/>
      </dsp:nvSpPr>
      <dsp:spPr>
        <a:xfrm>
          <a:off x="1264326" y="1179330"/>
          <a:ext cx="2850473" cy="2167302"/>
        </a:xfrm>
        <a:custGeom>
          <a:avLst/>
          <a:gdLst/>
          <a:ahLst/>
          <a:cxnLst/>
          <a:rect l="0" t="0" r="0" b="0"/>
          <a:pathLst>
            <a:path>
              <a:moveTo>
                <a:pt x="2850473" y="0"/>
              </a:moveTo>
              <a:lnTo>
                <a:pt x="2850473" y="1919946"/>
              </a:lnTo>
              <a:lnTo>
                <a:pt x="0" y="1919946"/>
              </a:lnTo>
              <a:lnTo>
                <a:pt x="0" y="216730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9BBE802-E4EA-42B9-9070-742886A30768}">
      <dsp:nvSpPr>
        <dsp:cNvPr id="0" name=""/>
        <dsp:cNvSpPr/>
      </dsp:nvSpPr>
      <dsp:spPr>
        <a:xfrm>
          <a:off x="2936918" y="1448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Chris Turner, President</a:t>
          </a:r>
          <a:endParaRPr lang="en-US" sz="3500" kern="1200" dirty="0"/>
        </a:p>
      </dsp:txBody>
      <dsp:txXfrm>
        <a:off x="2936918" y="1448"/>
        <a:ext cx="2355763" cy="1177881"/>
      </dsp:txXfrm>
    </dsp:sp>
    <dsp:sp modelId="{C71C95D5-D1AD-4DF4-9143-BA3B359EF39C}">
      <dsp:nvSpPr>
        <dsp:cNvPr id="0" name=""/>
        <dsp:cNvSpPr/>
      </dsp:nvSpPr>
      <dsp:spPr>
        <a:xfrm>
          <a:off x="86444" y="3346632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Patti Boyer, Trainer</a:t>
          </a:r>
          <a:endParaRPr lang="en-US" sz="3500" kern="1200" dirty="0"/>
        </a:p>
      </dsp:txBody>
      <dsp:txXfrm>
        <a:off x="86444" y="3346632"/>
        <a:ext cx="2355763" cy="1177881"/>
      </dsp:txXfrm>
    </dsp:sp>
    <dsp:sp modelId="{43D5B978-888A-450A-AB0F-C306101DBD38}">
      <dsp:nvSpPr>
        <dsp:cNvPr id="0" name=""/>
        <dsp:cNvSpPr/>
      </dsp:nvSpPr>
      <dsp:spPr>
        <a:xfrm>
          <a:off x="2971807" y="3276595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Sandi Blair, Trainer</a:t>
          </a:r>
          <a:endParaRPr lang="en-US" sz="3500" kern="1200" dirty="0"/>
        </a:p>
      </dsp:txBody>
      <dsp:txXfrm>
        <a:off x="2971807" y="3276595"/>
        <a:ext cx="2355763" cy="1177881"/>
      </dsp:txXfrm>
    </dsp:sp>
    <dsp:sp modelId="{83BE0810-71DF-4B75-B069-37B520696D3C}">
      <dsp:nvSpPr>
        <dsp:cNvPr id="0" name=""/>
        <dsp:cNvSpPr/>
      </dsp:nvSpPr>
      <dsp:spPr>
        <a:xfrm>
          <a:off x="5787391" y="3346632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Sam Laker,  Trainer</a:t>
          </a:r>
          <a:endParaRPr lang="en-US" sz="3500" kern="1200" dirty="0"/>
        </a:p>
      </dsp:txBody>
      <dsp:txXfrm>
        <a:off x="5787391" y="3346632"/>
        <a:ext cx="2355763" cy="1177881"/>
      </dsp:txXfrm>
    </dsp:sp>
    <dsp:sp modelId="{B6222492-43B9-4CDD-9ACF-31221712CD1A}">
      <dsp:nvSpPr>
        <dsp:cNvPr id="0" name=""/>
        <dsp:cNvSpPr/>
      </dsp:nvSpPr>
      <dsp:spPr>
        <a:xfrm>
          <a:off x="1511681" y="1674040"/>
          <a:ext cx="2355763" cy="117788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500" kern="1200" dirty="0" smtClean="0"/>
            <a:t>Kathy Wilburn</a:t>
          </a:r>
          <a:endParaRPr lang="en-US" sz="3500" kern="1200" dirty="0"/>
        </a:p>
      </dsp:txBody>
      <dsp:txXfrm>
        <a:off x="1511681" y="1674040"/>
        <a:ext cx="2355763" cy="117788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9E7F8E-A4B0-4843-A4A3-D3E63123A140}" type="datetimeFigureOut">
              <a:rPr lang="en-US" smtClean="0"/>
              <a:pPr/>
              <a:t>8/21/2009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4F2153-1883-44A6-ACD2-751A25A9527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CEI Employees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20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CEI Employees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Computer Education Institute</dc:title>
  <dc:creator>Chris Turner</dc:creator>
  <cp:lastModifiedBy>Bill</cp:lastModifiedBy>
  <cp:revision>10</cp:revision>
  <dcterms:created xsi:type="dcterms:W3CDTF">2008-07-08T17:30:51Z</dcterms:created>
  <dcterms:modified xsi:type="dcterms:W3CDTF">2009-08-21T21:11:06Z</dcterms:modified>
</cp:coreProperties>
</file>

<file path=docProps/thumbnail.jpeg>
</file>